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69" d="100"/>
          <a:sy n="69" d="100"/>
        </p:scale>
        <p:origin x="672" y="-12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2025-01-09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2025-01-09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2A1221A-FCC4-F9DB-AD50-AE57496DE0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857" y="3019476"/>
            <a:ext cx="5714286" cy="81904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1357B5-6FB9-BE80-8305-805DB885BF1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7548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07C23B-B2F2-AC04-EFBA-805FBCBC60E6}"/>
              </a:ext>
            </a:extLst>
          </p:cNvPr>
          <p:cNvSpPr/>
          <p:nvPr/>
        </p:nvSpPr>
        <p:spPr bwMode="white">
          <a:xfrm>
            <a:off x="2416624" y="3404451"/>
            <a:ext cx="228513" cy="238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3939437-3A0D-C831-1FC8-86ECA9E2FB4F}"/>
              </a:ext>
            </a:extLst>
          </p:cNvPr>
          <p:cNvSpPr/>
          <p:nvPr/>
        </p:nvSpPr>
        <p:spPr bwMode="white">
          <a:xfrm>
            <a:off x="4720806" y="3394929"/>
            <a:ext cx="228513" cy="247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6501B57-B551-0BF7-4C4A-4DA763048DA6}"/>
              </a:ext>
            </a:extLst>
          </p:cNvPr>
          <p:cNvSpPr/>
          <p:nvPr/>
        </p:nvSpPr>
        <p:spPr bwMode="white">
          <a:xfrm>
            <a:off x="7405843" y="3394929"/>
            <a:ext cx="409420" cy="247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793A3FD-1A56-19A5-C06F-7FA181AB6BDB}"/>
              </a:ext>
            </a:extLst>
          </p:cNvPr>
          <p:cNvSpPr/>
          <p:nvPr/>
        </p:nvSpPr>
        <p:spPr bwMode="white">
          <a:xfrm>
            <a:off x="9186347" y="3394929"/>
            <a:ext cx="218992" cy="247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A94F351-6CD8-57A5-6E1E-2932F3FFF230}"/>
              </a:ext>
            </a:extLst>
          </p:cNvPr>
          <p:cNvSpPr/>
          <p:nvPr/>
        </p:nvSpPr>
        <p:spPr bwMode="white">
          <a:xfrm>
            <a:off x="3483022" y="3909097"/>
            <a:ext cx="399899" cy="247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B8AE3F4-EB85-332F-C090-DAB8333A650C}"/>
              </a:ext>
            </a:extLst>
          </p:cNvPr>
          <p:cNvSpPr/>
          <p:nvPr/>
        </p:nvSpPr>
        <p:spPr bwMode="white">
          <a:xfrm>
            <a:off x="7767657" y="3909097"/>
            <a:ext cx="218992" cy="247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7E80EF-740E-308A-34F0-381A0ED45A1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17419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A12EBF9-8143-55F2-1845-E776913FB952}"/>
              </a:ext>
            </a:extLst>
          </p:cNvPr>
          <p:cNvSpPr/>
          <p:nvPr/>
        </p:nvSpPr>
        <p:spPr bwMode="white">
          <a:xfrm>
            <a:off x="3806750" y="3409723"/>
            <a:ext cx="409420" cy="24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BCEEB08-2C7E-7615-440B-E839740B655D}"/>
              </a:ext>
            </a:extLst>
          </p:cNvPr>
          <p:cNvSpPr/>
          <p:nvPr/>
        </p:nvSpPr>
        <p:spPr bwMode="white">
          <a:xfrm>
            <a:off x="9291082" y="3284984"/>
            <a:ext cx="40942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A10EE3FE-348B-70C8-EFD5-CB40194B88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1928411"/>
            <a:ext cx="1656184" cy="1356573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AD90F73E-D598-A8CB-687B-6675CF6B83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72461" y="1928411"/>
            <a:ext cx="1656184" cy="1356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2359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DE4D11-3F7A-025B-A2E4-E3BA289E40E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2464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24CE66C-17A9-EADC-6FE0-93881A0BC2D5}"/>
              </a:ext>
            </a:extLst>
          </p:cNvPr>
          <p:cNvSpPr/>
          <p:nvPr/>
        </p:nvSpPr>
        <p:spPr bwMode="white">
          <a:xfrm>
            <a:off x="6939294" y="2006922"/>
            <a:ext cx="399899" cy="248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9B10309-1B44-E689-43E3-7B7408C4BF9D}"/>
              </a:ext>
            </a:extLst>
          </p:cNvPr>
          <p:cNvSpPr/>
          <p:nvPr/>
        </p:nvSpPr>
        <p:spPr bwMode="white">
          <a:xfrm>
            <a:off x="5815768" y="2522505"/>
            <a:ext cx="218992" cy="248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3FF8567-40AA-89A0-A5DB-E7C277D637D7}"/>
              </a:ext>
            </a:extLst>
          </p:cNvPr>
          <p:cNvSpPr/>
          <p:nvPr/>
        </p:nvSpPr>
        <p:spPr bwMode="white">
          <a:xfrm>
            <a:off x="1835818" y="3038088"/>
            <a:ext cx="218992" cy="248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2335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4D0562-78EC-A16A-3D45-C507DAE4CD0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1329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B21DE98-C64F-2A5E-5B46-DD0832D81BED}"/>
              </a:ext>
            </a:extLst>
          </p:cNvPr>
          <p:cNvSpPr/>
          <p:nvPr/>
        </p:nvSpPr>
        <p:spPr bwMode="white">
          <a:xfrm>
            <a:off x="8615062" y="1347779"/>
            <a:ext cx="2104231" cy="342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962AD05-931F-CA82-7D36-72DB03546CB4}"/>
              </a:ext>
            </a:extLst>
          </p:cNvPr>
          <p:cNvSpPr/>
          <p:nvPr/>
        </p:nvSpPr>
        <p:spPr bwMode="white">
          <a:xfrm>
            <a:off x="7424886" y="3071172"/>
            <a:ext cx="856926" cy="257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D7B2BED-C1B7-A058-4E70-BB62795DC4B9}"/>
              </a:ext>
            </a:extLst>
          </p:cNvPr>
          <p:cNvSpPr/>
          <p:nvPr/>
        </p:nvSpPr>
        <p:spPr bwMode="white">
          <a:xfrm>
            <a:off x="8443677" y="3071172"/>
            <a:ext cx="580806" cy="257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B26772E-2D97-183B-42A0-22ACE2F368F8}"/>
              </a:ext>
            </a:extLst>
          </p:cNvPr>
          <p:cNvSpPr/>
          <p:nvPr/>
        </p:nvSpPr>
        <p:spPr bwMode="white">
          <a:xfrm>
            <a:off x="3521108" y="3975715"/>
            <a:ext cx="371335" cy="228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347C941-1CD3-DB10-7CF4-7175CA3F9C37}"/>
              </a:ext>
            </a:extLst>
          </p:cNvPr>
          <p:cNvSpPr/>
          <p:nvPr/>
        </p:nvSpPr>
        <p:spPr bwMode="white">
          <a:xfrm>
            <a:off x="9552385" y="4204231"/>
            <a:ext cx="1319252" cy="923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F722913-BE4B-C624-DD4D-529985770B17}"/>
              </a:ext>
            </a:extLst>
          </p:cNvPr>
          <p:cNvSpPr/>
          <p:nvPr/>
        </p:nvSpPr>
        <p:spPr bwMode="white">
          <a:xfrm>
            <a:off x="7424886" y="4581128"/>
            <a:ext cx="831354" cy="546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6BE2BFE-8D4C-EE21-D8C0-DD5A07E66CF6}"/>
              </a:ext>
            </a:extLst>
          </p:cNvPr>
          <p:cNvSpPr/>
          <p:nvPr/>
        </p:nvSpPr>
        <p:spPr bwMode="white">
          <a:xfrm>
            <a:off x="8308345" y="4581128"/>
            <a:ext cx="831354" cy="546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DE6C3731-D107-46A8-68BE-F37B69CD70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0541" y="2276872"/>
            <a:ext cx="2467547" cy="1377641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F3ADF3D4-FAB3-4D77-88BE-53B4374D39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48297" y="3976459"/>
            <a:ext cx="2339791" cy="1272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498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4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483285-2709-A0AF-3A09-1D7E081A1B5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68258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B5490946-438D-5F24-DD8C-88D9A8B22B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016" y="1988840"/>
            <a:ext cx="1656184" cy="1356573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C2A15A1D-0BC4-0961-0A03-CC309191B0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0008" y="1988839"/>
            <a:ext cx="1656184" cy="1356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8116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2025-01-09T09:21:22Z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