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1" d="100"/>
          <a:sy n="71" d="100"/>
        </p:scale>
        <p:origin x="588" y="-1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EFD2E33-7167-9790-75EF-232012888F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6952" y="2995666"/>
            <a:ext cx="7438095" cy="86666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410479-CEC5-37A3-C8AF-BC3CD8906E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90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A5E76F-82CC-C9C7-8431-B52058A66E35}"/>
              </a:ext>
            </a:extLst>
          </p:cNvPr>
          <p:cNvSpPr/>
          <p:nvPr/>
        </p:nvSpPr>
        <p:spPr bwMode="white">
          <a:xfrm>
            <a:off x="1074105" y="3769591"/>
            <a:ext cx="380856" cy="24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104225-71D0-0F98-9ECF-F3007F5872E0}"/>
              </a:ext>
            </a:extLst>
          </p:cNvPr>
          <p:cNvSpPr/>
          <p:nvPr/>
        </p:nvSpPr>
        <p:spPr bwMode="white">
          <a:xfrm>
            <a:off x="1597783" y="3864931"/>
            <a:ext cx="342770" cy="4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021E12-9BA9-D4BC-9082-9369AE225970}"/>
              </a:ext>
            </a:extLst>
          </p:cNvPr>
          <p:cNvSpPr/>
          <p:nvPr/>
        </p:nvSpPr>
        <p:spPr bwMode="white">
          <a:xfrm>
            <a:off x="2169068" y="3769591"/>
            <a:ext cx="218992" cy="24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107DC25-CB9D-8F81-C518-6DD459A3CF3E}"/>
              </a:ext>
            </a:extLst>
          </p:cNvPr>
          <p:cNvSpPr/>
          <p:nvPr/>
        </p:nvSpPr>
        <p:spPr bwMode="white">
          <a:xfrm>
            <a:off x="3092644" y="3769591"/>
            <a:ext cx="228513" cy="24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0A4C5AB-E67C-520F-9BAB-8EB7BB872430}"/>
              </a:ext>
            </a:extLst>
          </p:cNvPr>
          <p:cNvSpPr/>
          <p:nvPr/>
        </p:nvSpPr>
        <p:spPr bwMode="white">
          <a:xfrm>
            <a:off x="6434659" y="3798193"/>
            <a:ext cx="371335" cy="24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9527614-3CB8-C6F2-3DD3-13C531F1421E}"/>
              </a:ext>
            </a:extLst>
          </p:cNvPr>
          <p:cNvSpPr/>
          <p:nvPr/>
        </p:nvSpPr>
        <p:spPr bwMode="white">
          <a:xfrm>
            <a:off x="6958337" y="3884000"/>
            <a:ext cx="342770" cy="4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1A53B77-E947-7490-B87A-CE608AC0F3A7}"/>
              </a:ext>
            </a:extLst>
          </p:cNvPr>
          <p:cNvSpPr/>
          <p:nvPr/>
        </p:nvSpPr>
        <p:spPr bwMode="white">
          <a:xfrm>
            <a:off x="7529622" y="3798193"/>
            <a:ext cx="228513" cy="24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C094073-031C-29D4-E652-8CEC21E56D3C}"/>
              </a:ext>
            </a:extLst>
          </p:cNvPr>
          <p:cNvSpPr/>
          <p:nvPr/>
        </p:nvSpPr>
        <p:spPr bwMode="white">
          <a:xfrm>
            <a:off x="8453198" y="3798193"/>
            <a:ext cx="228513" cy="24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E9E9A1-668F-8C4C-3F56-4BB776424D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354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E13935-87B9-7F19-8369-BAEA8D247C65}"/>
              </a:ext>
            </a:extLst>
          </p:cNvPr>
          <p:cNvSpPr/>
          <p:nvPr/>
        </p:nvSpPr>
        <p:spPr bwMode="white">
          <a:xfrm>
            <a:off x="7434409" y="3119987"/>
            <a:ext cx="380856" cy="2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3C5E4B-3D13-872A-B05B-F413CB6C42A9}"/>
              </a:ext>
            </a:extLst>
          </p:cNvPr>
          <p:cNvSpPr/>
          <p:nvPr/>
        </p:nvSpPr>
        <p:spPr bwMode="white">
          <a:xfrm>
            <a:off x="8472241" y="3119987"/>
            <a:ext cx="380856" cy="2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024F858-857D-3BC5-3149-BD0F10625571}"/>
              </a:ext>
            </a:extLst>
          </p:cNvPr>
          <p:cNvSpPr/>
          <p:nvPr/>
        </p:nvSpPr>
        <p:spPr bwMode="white">
          <a:xfrm>
            <a:off x="9386297" y="3119987"/>
            <a:ext cx="399899" cy="2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152EDB7-6B87-A80B-7EC5-2FB69F5E6C72}"/>
              </a:ext>
            </a:extLst>
          </p:cNvPr>
          <p:cNvSpPr/>
          <p:nvPr/>
        </p:nvSpPr>
        <p:spPr bwMode="white">
          <a:xfrm>
            <a:off x="7953325" y="3176485"/>
            <a:ext cx="380856" cy="108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147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7FED6B-8A3D-D46D-6932-5DB7AA20287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3" b="23949"/>
          <a:stretch/>
        </p:blipFill>
        <p:spPr>
          <a:xfrm>
            <a:off x="360000" y="1224000"/>
            <a:ext cx="6384072" cy="2205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3EFC6E-0BD2-FAE6-CE56-B0F08E6F1F28}"/>
              </a:ext>
            </a:extLst>
          </p:cNvPr>
          <p:cNvSpPr/>
          <p:nvPr/>
        </p:nvSpPr>
        <p:spPr bwMode="white">
          <a:xfrm>
            <a:off x="940806" y="1948838"/>
            <a:ext cx="2504130" cy="314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EDF6B8D-2172-EB0B-0F16-A1E4C7A52FC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32"/>
          <a:stretch/>
        </p:blipFill>
        <p:spPr>
          <a:xfrm>
            <a:off x="6816080" y="1224000"/>
            <a:ext cx="4883920" cy="2899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298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E5ECBF-B64C-370F-2240-E235E110D09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/>
        </p:blipFill>
        <p:spPr>
          <a:xfrm>
            <a:off x="983432" y="2095772"/>
            <a:ext cx="10632544" cy="42135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DEA6C8-0F46-EF43-8CBF-05A6756A1843}"/>
              </a:ext>
            </a:extLst>
          </p:cNvPr>
          <p:cNvSpPr/>
          <p:nvPr/>
        </p:nvSpPr>
        <p:spPr bwMode="white">
          <a:xfrm>
            <a:off x="4249275" y="4526665"/>
            <a:ext cx="399899" cy="24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09F464-5CE6-F543-3D1A-1B9D094256D6}"/>
              </a:ext>
            </a:extLst>
          </p:cNvPr>
          <p:cNvSpPr/>
          <p:nvPr/>
        </p:nvSpPr>
        <p:spPr bwMode="white">
          <a:xfrm>
            <a:off x="6324943" y="4526665"/>
            <a:ext cx="399899" cy="24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49F38A-6F4E-02B2-9EE8-CFAE145C716D}"/>
              </a:ext>
            </a:extLst>
          </p:cNvPr>
          <p:cNvSpPr/>
          <p:nvPr/>
        </p:nvSpPr>
        <p:spPr bwMode="white">
          <a:xfrm>
            <a:off x="10657185" y="4526665"/>
            <a:ext cx="399899" cy="24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BD5FDB-7AD3-ABB0-7F52-8CC7FC8B1C9C}"/>
              </a:ext>
            </a:extLst>
          </p:cNvPr>
          <p:cNvSpPr/>
          <p:nvPr/>
        </p:nvSpPr>
        <p:spPr bwMode="white">
          <a:xfrm>
            <a:off x="2573507" y="5022376"/>
            <a:ext cx="380856" cy="24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752E3C9-0AA5-DBB1-395D-F5E137FA48A8}"/>
              </a:ext>
            </a:extLst>
          </p:cNvPr>
          <p:cNvSpPr/>
          <p:nvPr/>
        </p:nvSpPr>
        <p:spPr bwMode="white">
          <a:xfrm>
            <a:off x="1271464" y="5877272"/>
            <a:ext cx="2977811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6D3E81C1-7676-FAB8-44FB-A0923E3F606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052" r="43703"/>
          <a:stretch/>
        </p:blipFill>
        <p:spPr>
          <a:xfrm>
            <a:off x="360000" y="1268760"/>
            <a:ext cx="6384072" cy="694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391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F7D29E-1BFA-9F64-4ABD-0E3EA8C239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7587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D01F2D-DBEB-DCA7-F958-D5345441E784}"/>
              </a:ext>
            </a:extLst>
          </p:cNvPr>
          <p:cNvSpPr/>
          <p:nvPr/>
        </p:nvSpPr>
        <p:spPr bwMode="white">
          <a:xfrm>
            <a:off x="959848" y="1958833"/>
            <a:ext cx="2485088" cy="295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2DE710-BFCC-188B-476F-55F7C375810E}"/>
              </a:ext>
            </a:extLst>
          </p:cNvPr>
          <p:cNvSpPr/>
          <p:nvPr/>
        </p:nvSpPr>
        <p:spPr bwMode="white">
          <a:xfrm>
            <a:off x="940806" y="2455084"/>
            <a:ext cx="2323224" cy="295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7646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2025-01-09T12:26:54Z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