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32" r:id="rId4"/>
    <p:sldId id="331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2D7C9E8-6D31-2614-A13D-A8EB274C9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000" y="3048047"/>
            <a:ext cx="8600000" cy="761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4EC2D-ECBC-1234-3028-1B6005EF94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8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0AC72A-B196-FDFD-53BA-C30355A86ACB}"/>
              </a:ext>
            </a:extLst>
          </p:cNvPr>
          <p:cNvSpPr/>
          <p:nvPr/>
        </p:nvSpPr>
        <p:spPr bwMode="white">
          <a:xfrm>
            <a:off x="5406347" y="2034976"/>
            <a:ext cx="418942" cy="36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4B2A6-ADDF-4FF8-3273-48C92E8F09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8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E3687-6223-2310-61EF-8E62B527575F}"/>
              </a:ext>
            </a:extLst>
          </p:cNvPr>
          <p:cNvSpPr/>
          <p:nvPr/>
        </p:nvSpPr>
        <p:spPr bwMode="white">
          <a:xfrm>
            <a:off x="5244483" y="1309765"/>
            <a:ext cx="418942" cy="36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2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DDF50-D2FD-DB0C-9DE8-282DE29057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96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9DA919-F734-1A26-5A14-51F6AB8BFD8D}"/>
              </a:ext>
            </a:extLst>
          </p:cNvPr>
          <p:cNvSpPr/>
          <p:nvPr/>
        </p:nvSpPr>
        <p:spPr bwMode="white">
          <a:xfrm>
            <a:off x="6456040" y="1224000"/>
            <a:ext cx="648072" cy="62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E50940-8454-801D-61CA-B1095E32FA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064"/>
            <a:ext cx="11340000" cy="19283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273D2B-73E4-AFD7-C33B-C1E50BEC70D8}"/>
              </a:ext>
            </a:extLst>
          </p:cNvPr>
          <p:cNvSpPr/>
          <p:nvPr/>
        </p:nvSpPr>
        <p:spPr bwMode="white">
          <a:xfrm>
            <a:off x="8832304" y="3933056"/>
            <a:ext cx="16561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62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46166-E30B-02F8-9918-6D40932DAB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8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EF16CD-3F90-3F28-7156-DFE3DFD0BC93}"/>
              </a:ext>
            </a:extLst>
          </p:cNvPr>
          <p:cNvSpPr/>
          <p:nvPr/>
        </p:nvSpPr>
        <p:spPr bwMode="white">
          <a:xfrm>
            <a:off x="9386297" y="1300327"/>
            <a:ext cx="418942" cy="36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352C91-91E2-A261-4A8B-F20B1020951F}"/>
              </a:ext>
            </a:extLst>
          </p:cNvPr>
          <p:cNvSpPr/>
          <p:nvPr/>
        </p:nvSpPr>
        <p:spPr bwMode="white">
          <a:xfrm>
            <a:off x="2416624" y="3513816"/>
            <a:ext cx="418942" cy="36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57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3FEAF-F538-4298-328C-B2963C110F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2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F55682-D6A7-9FC7-AB37-06D9B3A98006}"/>
              </a:ext>
            </a:extLst>
          </p:cNvPr>
          <p:cNvSpPr/>
          <p:nvPr/>
        </p:nvSpPr>
        <p:spPr bwMode="white">
          <a:xfrm>
            <a:off x="3575720" y="5085184"/>
            <a:ext cx="79208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5182DB-91F1-C200-10F4-68F1EA8E7FAE}"/>
              </a:ext>
            </a:extLst>
          </p:cNvPr>
          <p:cNvSpPr/>
          <p:nvPr/>
        </p:nvSpPr>
        <p:spPr bwMode="white">
          <a:xfrm>
            <a:off x="8112224" y="5085184"/>
            <a:ext cx="79208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83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6150B-31DE-E972-7EFF-2C57F302CA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3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D962FD-5458-FD1F-500B-FDAD87FFDD7E}"/>
              </a:ext>
            </a:extLst>
          </p:cNvPr>
          <p:cNvSpPr/>
          <p:nvPr/>
        </p:nvSpPr>
        <p:spPr bwMode="white">
          <a:xfrm>
            <a:off x="1464483" y="3855006"/>
            <a:ext cx="247556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106CC1-447C-F452-AA35-DABFB39B2692}"/>
              </a:ext>
            </a:extLst>
          </p:cNvPr>
          <p:cNvSpPr/>
          <p:nvPr/>
        </p:nvSpPr>
        <p:spPr bwMode="white">
          <a:xfrm>
            <a:off x="2616574" y="3855006"/>
            <a:ext cx="247556" cy="29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4E3CA4-4DF2-89A7-1524-B541096C04F1}"/>
              </a:ext>
            </a:extLst>
          </p:cNvPr>
          <p:cNvSpPr/>
          <p:nvPr/>
        </p:nvSpPr>
        <p:spPr bwMode="white">
          <a:xfrm>
            <a:off x="3540151" y="3855006"/>
            <a:ext cx="390377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76B611-7944-16F3-BC3D-A20959415008}"/>
              </a:ext>
            </a:extLst>
          </p:cNvPr>
          <p:cNvSpPr/>
          <p:nvPr/>
        </p:nvSpPr>
        <p:spPr bwMode="white">
          <a:xfrm>
            <a:off x="1397833" y="4903596"/>
            <a:ext cx="399899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9AD27E-CBF5-0D7A-4CA6-DA3D2361EA18}"/>
              </a:ext>
            </a:extLst>
          </p:cNvPr>
          <p:cNvSpPr/>
          <p:nvPr/>
        </p:nvSpPr>
        <p:spPr bwMode="white">
          <a:xfrm>
            <a:off x="1959596" y="4913129"/>
            <a:ext cx="399899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29999F-0594-5DAD-B6B3-0AA70675E9DE}"/>
              </a:ext>
            </a:extLst>
          </p:cNvPr>
          <p:cNvSpPr/>
          <p:nvPr/>
        </p:nvSpPr>
        <p:spPr bwMode="white">
          <a:xfrm>
            <a:off x="2530881" y="4903596"/>
            <a:ext cx="418942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40524D-65CB-5591-949C-58015AF40E55}"/>
              </a:ext>
            </a:extLst>
          </p:cNvPr>
          <p:cNvSpPr/>
          <p:nvPr/>
        </p:nvSpPr>
        <p:spPr bwMode="white">
          <a:xfrm>
            <a:off x="1759647" y="5933121"/>
            <a:ext cx="361813" cy="343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50FE186-6F66-98D5-8548-6A6CFD47C9C8}"/>
              </a:ext>
            </a:extLst>
          </p:cNvPr>
          <p:cNvSpPr/>
          <p:nvPr/>
        </p:nvSpPr>
        <p:spPr bwMode="white">
          <a:xfrm>
            <a:off x="1997682" y="3835941"/>
            <a:ext cx="353902" cy="29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64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77F6A-B9B3-6556-BE2E-E9D255D984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824D04-AB35-73B2-A363-6CCE446C5C73}"/>
              </a:ext>
            </a:extLst>
          </p:cNvPr>
          <p:cNvSpPr/>
          <p:nvPr/>
        </p:nvSpPr>
        <p:spPr bwMode="white">
          <a:xfrm>
            <a:off x="7024987" y="2655349"/>
            <a:ext cx="437984" cy="27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A6DAD6-1D12-4466-4E71-44BB76AFFC89}"/>
              </a:ext>
            </a:extLst>
          </p:cNvPr>
          <p:cNvSpPr/>
          <p:nvPr/>
        </p:nvSpPr>
        <p:spPr bwMode="white">
          <a:xfrm>
            <a:off x="8205642" y="2664891"/>
            <a:ext cx="352291" cy="26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DAD19D-A815-FDD3-53B8-5979E75B4586}"/>
              </a:ext>
            </a:extLst>
          </p:cNvPr>
          <p:cNvSpPr/>
          <p:nvPr/>
        </p:nvSpPr>
        <p:spPr bwMode="white">
          <a:xfrm>
            <a:off x="9167304" y="2655349"/>
            <a:ext cx="418942" cy="27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CEDE15F-238C-2BBA-B59D-CE51DCE8A44A}"/>
              </a:ext>
            </a:extLst>
          </p:cNvPr>
          <p:cNvSpPr/>
          <p:nvPr/>
        </p:nvSpPr>
        <p:spPr bwMode="white">
          <a:xfrm>
            <a:off x="7638620" y="2647390"/>
            <a:ext cx="35229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0C18880-BC6C-C8C9-8677-AFAC9A574E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072"/>
            <a:ext cx="11340000" cy="234571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1E01F0-0F11-CA8D-C4AD-688DF0F7C4A3}"/>
              </a:ext>
            </a:extLst>
          </p:cNvPr>
          <p:cNvSpPr/>
          <p:nvPr/>
        </p:nvSpPr>
        <p:spPr bwMode="white">
          <a:xfrm>
            <a:off x="4216171" y="5936476"/>
            <a:ext cx="447506" cy="27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1A75B2-D08A-D55E-49F5-984D175707EB}"/>
              </a:ext>
            </a:extLst>
          </p:cNvPr>
          <p:cNvSpPr/>
          <p:nvPr/>
        </p:nvSpPr>
        <p:spPr bwMode="white">
          <a:xfrm>
            <a:off x="5396826" y="5850024"/>
            <a:ext cx="39989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7FD9C1-18D4-15FA-A1BE-F83C5CBE12F9}"/>
              </a:ext>
            </a:extLst>
          </p:cNvPr>
          <p:cNvSpPr/>
          <p:nvPr/>
        </p:nvSpPr>
        <p:spPr bwMode="white">
          <a:xfrm>
            <a:off x="6358488" y="5936476"/>
            <a:ext cx="428463" cy="26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C8781C-CFD4-862A-3258-98C65331671E}"/>
              </a:ext>
            </a:extLst>
          </p:cNvPr>
          <p:cNvSpPr/>
          <p:nvPr/>
        </p:nvSpPr>
        <p:spPr bwMode="white">
          <a:xfrm>
            <a:off x="4799856" y="5996978"/>
            <a:ext cx="391888" cy="14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6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2025-01-08T15:17:36Z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