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DC6673-7715-D420-8B00-C516FC3D9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50444"/>
            <a:ext cx="12000656" cy="1138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16233E7-0036-749B-FA0B-971EEBDD3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952" y="1395034"/>
            <a:ext cx="9038095" cy="49142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70FF9D-B9E9-2114-7E1E-D845609D5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428" y="2153915"/>
            <a:ext cx="9057143" cy="43714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128C152-317B-50D8-2C80-CC69C48E8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375" y="857771"/>
            <a:ext cx="3595817" cy="198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96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857C945-0CD9-CB50-9D89-E798CDC81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619" y="2174122"/>
            <a:ext cx="9104762" cy="449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B459DB-A5E7-5A9D-DB80-0B8FBDA8A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375" y="857771"/>
            <a:ext cx="3595817" cy="198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759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