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867853B-6BE5-4F0E-EDA0-61FFE9C73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714" y="2971857"/>
            <a:ext cx="8028571" cy="9142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9F4D2-65CF-B680-2BB1-9133ABAECD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1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3217CE-E94D-C6C2-83F4-56FCAB1A9834}"/>
              </a:ext>
            </a:extLst>
          </p:cNvPr>
          <p:cNvSpPr/>
          <p:nvPr/>
        </p:nvSpPr>
        <p:spPr bwMode="white">
          <a:xfrm>
            <a:off x="1483526" y="4305274"/>
            <a:ext cx="390377" cy="34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224B9B-5EE8-D404-0D76-7AA3847DECF4}"/>
              </a:ext>
            </a:extLst>
          </p:cNvPr>
          <p:cNvSpPr/>
          <p:nvPr/>
        </p:nvSpPr>
        <p:spPr bwMode="white">
          <a:xfrm>
            <a:off x="8043778" y="4362511"/>
            <a:ext cx="228513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41E880-E47B-D791-AA9E-607794145384}"/>
              </a:ext>
            </a:extLst>
          </p:cNvPr>
          <p:cNvSpPr/>
          <p:nvPr/>
        </p:nvSpPr>
        <p:spPr bwMode="white">
          <a:xfrm>
            <a:off x="9548161" y="4314813"/>
            <a:ext cx="647455" cy="31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BD1EB-1EBA-23C4-9CAE-867A4B60E6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74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0A4CAD-29B0-4A64-3F4E-E6752FC69D05}"/>
              </a:ext>
            </a:extLst>
          </p:cNvPr>
          <p:cNvSpPr/>
          <p:nvPr/>
        </p:nvSpPr>
        <p:spPr bwMode="white">
          <a:xfrm>
            <a:off x="5387304" y="4440544"/>
            <a:ext cx="390377" cy="33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5AB3AD-6F78-BCB5-5C51-B998C955B217}"/>
              </a:ext>
            </a:extLst>
          </p:cNvPr>
          <p:cNvSpPr/>
          <p:nvPr/>
        </p:nvSpPr>
        <p:spPr bwMode="white">
          <a:xfrm>
            <a:off x="7158287" y="4440544"/>
            <a:ext cx="399899" cy="33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9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287CF-DAA6-425C-48CF-11C7A77839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161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992D02-1BA3-A618-5309-2EDBD69C7483}"/>
              </a:ext>
            </a:extLst>
          </p:cNvPr>
          <p:cNvSpPr/>
          <p:nvPr/>
        </p:nvSpPr>
        <p:spPr bwMode="white">
          <a:xfrm>
            <a:off x="538110" y="4365104"/>
            <a:ext cx="3325642" cy="76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9ED3C82-A36D-BD9E-9407-77193070B0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479" y="2131144"/>
            <a:ext cx="2622833" cy="216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8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C973E-9ABE-063E-8087-723EB5EE20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645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392B95F-37A9-9D75-21A2-91D2B80AF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998409"/>
            <a:ext cx="1179031" cy="15720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5A6468A-44F5-2060-AFF2-93E2B97C63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8937" y="2897225"/>
            <a:ext cx="1035015" cy="169286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A3A1CD5-7A94-6261-EA88-8B662971F3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2569" y="2800127"/>
            <a:ext cx="1035014" cy="181581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787381C-6BD7-81C6-0851-5F90AB4A7F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7196" y="3097870"/>
            <a:ext cx="1035014" cy="147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28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2025-01-09T11:50:23Z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