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D9179A-52F2-DD81-2F97-57B0778C2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952" y="2995666"/>
            <a:ext cx="8038095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26D2E-565B-B79C-A2F8-962AC4C51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B1A39-5051-23BE-FDC9-4D8BE3CBA569}"/>
              </a:ext>
            </a:extLst>
          </p:cNvPr>
          <p:cNvSpPr/>
          <p:nvPr/>
        </p:nvSpPr>
        <p:spPr bwMode="white">
          <a:xfrm>
            <a:off x="5758639" y="3680731"/>
            <a:ext cx="1009269" cy="33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CF75C-6F54-AEB7-A7A1-A9FD1BA26B2C}"/>
              </a:ext>
            </a:extLst>
          </p:cNvPr>
          <p:cNvSpPr/>
          <p:nvPr/>
        </p:nvSpPr>
        <p:spPr bwMode="white">
          <a:xfrm>
            <a:off x="1502569" y="4290153"/>
            <a:ext cx="1009269" cy="33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6671EA-2B41-8DD0-3C27-70BB8EAA12CB}"/>
              </a:ext>
            </a:extLst>
          </p:cNvPr>
          <p:cNvSpPr/>
          <p:nvPr/>
        </p:nvSpPr>
        <p:spPr bwMode="white">
          <a:xfrm>
            <a:off x="8148513" y="4290153"/>
            <a:ext cx="1047354" cy="33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0CEAC6-31FE-5503-623E-865CC91F71CF}"/>
              </a:ext>
            </a:extLst>
          </p:cNvPr>
          <p:cNvSpPr/>
          <p:nvPr/>
        </p:nvSpPr>
        <p:spPr bwMode="white">
          <a:xfrm>
            <a:off x="3663929" y="4909097"/>
            <a:ext cx="1047355" cy="29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49E58-6D40-12F7-92AF-9F9037FFEC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BE7EB-EB32-D240-0636-2218B4FF7E74}"/>
              </a:ext>
            </a:extLst>
          </p:cNvPr>
          <p:cNvSpPr/>
          <p:nvPr/>
        </p:nvSpPr>
        <p:spPr bwMode="white">
          <a:xfrm>
            <a:off x="6596523" y="4168800"/>
            <a:ext cx="342770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40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97CE6-231F-1DEE-F100-A864E86ED8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0F0DA1-C504-0384-3D14-2AC75DDE838F}"/>
              </a:ext>
            </a:extLst>
          </p:cNvPr>
          <p:cNvSpPr/>
          <p:nvPr/>
        </p:nvSpPr>
        <p:spPr bwMode="white">
          <a:xfrm>
            <a:off x="2159546" y="4760883"/>
            <a:ext cx="399899" cy="46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8765C-B1EB-2668-8E7A-EB99DDCAF0BA}"/>
              </a:ext>
            </a:extLst>
          </p:cNvPr>
          <p:cNvSpPr/>
          <p:nvPr/>
        </p:nvSpPr>
        <p:spPr bwMode="white">
          <a:xfrm>
            <a:off x="5920503" y="4825246"/>
            <a:ext cx="399899" cy="40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50B975-9B0E-7819-7416-78FFB6697FDD}"/>
              </a:ext>
            </a:extLst>
          </p:cNvPr>
          <p:cNvSpPr/>
          <p:nvPr/>
        </p:nvSpPr>
        <p:spPr bwMode="white">
          <a:xfrm>
            <a:off x="10243224" y="4760882"/>
            <a:ext cx="399899" cy="46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22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BB09E-4AEA-3ECE-8F7B-4D9137822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27"/>
          <a:stretch/>
        </p:blipFill>
        <p:spPr>
          <a:xfrm>
            <a:off x="360000" y="1224000"/>
            <a:ext cx="11340000" cy="692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F69D0E3-9C9B-E759-1D4F-FF786668E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1916833"/>
            <a:ext cx="10081121" cy="2437752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2536CE2D-EFA6-EF83-6005-BF94B585A6B1}"/>
              </a:ext>
            </a:extLst>
          </p:cNvPr>
          <p:cNvSpPr/>
          <p:nvPr/>
        </p:nvSpPr>
        <p:spPr>
          <a:xfrm>
            <a:off x="9120336" y="2700789"/>
            <a:ext cx="1656184" cy="872227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8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2025-01-09T09:32:23Z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