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1" d="100"/>
          <a:sy n="71" d="100"/>
        </p:scale>
        <p:origin x="588" y="-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6B92BBD-E0B6-EA16-7490-867174A6BD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3024238"/>
            <a:ext cx="11828571" cy="8095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54100-CB6F-D655-AD6B-EB405856CA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443"/>
          <a:stretch/>
        </p:blipFill>
        <p:spPr>
          <a:xfrm>
            <a:off x="360000" y="1224000"/>
            <a:ext cx="11340000" cy="54881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E802CE6-D441-AAC0-F851-058DEBD39F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905" y="2060849"/>
            <a:ext cx="10526671" cy="1980872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9C63179-2866-70D8-55A3-89599038890B}"/>
              </a:ext>
            </a:extLst>
          </p:cNvPr>
          <p:cNvCxnSpPr>
            <a:cxnSpLocks/>
          </p:cNvCxnSpPr>
          <p:nvPr/>
        </p:nvCxnSpPr>
        <p:spPr>
          <a:xfrm>
            <a:off x="7320136" y="2112070"/>
            <a:ext cx="288032" cy="452834"/>
          </a:xfrm>
          <a:prstGeom prst="line">
            <a:avLst/>
          </a:prstGeom>
          <a:ln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D700CBA-FD2B-5DFA-A18E-816690A0F373}"/>
              </a:ext>
            </a:extLst>
          </p:cNvPr>
          <p:cNvCxnSpPr/>
          <p:nvPr/>
        </p:nvCxnSpPr>
        <p:spPr>
          <a:xfrm>
            <a:off x="7150968" y="2919635"/>
            <a:ext cx="914400" cy="914400"/>
          </a:xfrm>
          <a:prstGeom prst="line">
            <a:avLst/>
          </a:prstGeom>
          <a:ln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8CA01C64-832D-994C-D269-F34B6A46419B}"/>
              </a:ext>
            </a:extLst>
          </p:cNvPr>
          <p:cNvSpPr/>
          <p:nvPr/>
        </p:nvSpPr>
        <p:spPr>
          <a:xfrm>
            <a:off x="9408368" y="2112070"/>
            <a:ext cx="432048" cy="452834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BD942E1-B808-D3D4-457C-2D63EC63DEEE}"/>
              </a:ext>
            </a:extLst>
          </p:cNvPr>
          <p:cNvSpPr/>
          <p:nvPr/>
        </p:nvSpPr>
        <p:spPr>
          <a:xfrm>
            <a:off x="9142040" y="3051285"/>
            <a:ext cx="914400" cy="914400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178562-5744-33E0-F111-7402BE4B11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45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0A9A54-827E-C8A8-5490-94DAE262C986}"/>
              </a:ext>
            </a:extLst>
          </p:cNvPr>
          <p:cNvSpPr/>
          <p:nvPr/>
        </p:nvSpPr>
        <p:spPr bwMode="white">
          <a:xfrm>
            <a:off x="10357481" y="2329434"/>
            <a:ext cx="361813" cy="35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89212E-0807-87D5-407B-B508DB8659D3}"/>
              </a:ext>
            </a:extLst>
          </p:cNvPr>
          <p:cNvSpPr/>
          <p:nvPr/>
        </p:nvSpPr>
        <p:spPr bwMode="white">
          <a:xfrm>
            <a:off x="10347959" y="4321122"/>
            <a:ext cx="371335" cy="35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64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6894C5-D973-C284-6486-5E11B41F42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77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369FE6-0FDB-D77A-3291-EF27564883A5}"/>
              </a:ext>
            </a:extLst>
          </p:cNvPr>
          <p:cNvSpPr/>
          <p:nvPr/>
        </p:nvSpPr>
        <p:spPr bwMode="white">
          <a:xfrm>
            <a:off x="5035012" y="2187182"/>
            <a:ext cx="409420" cy="30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84FDC7-9814-12DE-3FCA-9836420AA006}"/>
              </a:ext>
            </a:extLst>
          </p:cNvPr>
          <p:cNvSpPr/>
          <p:nvPr/>
        </p:nvSpPr>
        <p:spPr bwMode="white">
          <a:xfrm>
            <a:off x="6548916" y="2177646"/>
            <a:ext cx="399899" cy="33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A84510-84AE-C476-F72D-83F7CCCB786F}"/>
              </a:ext>
            </a:extLst>
          </p:cNvPr>
          <p:cNvSpPr/>
          <p:nvPr/>
        </p:nvSpPr>
        <p:spPr bwMode="white">
          <a:xfrm>
            <a:off x="8053299" y="2187182"/>
            <a:ext cx="399899" cy="30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2998D7-6663-E5EC-9073-8C3A26F926A0}"/>
              </a:ext>
            </a:extLst>
          </p:cNvPr>
          <p:cNvSpPr/>
          <p:nvPr/>
        </p:nvSpPr>
        <p:spPr bwMode="white">
          <a:xfrm>
            <a:off x="5054055" y="3035927"/>
            <a:ext cx="371335" cy="31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24E5E3-8752-3F66-1C1B-4A971129E3D1}"/>
              </a:ext>
            </a:extLst>
          </p:cNvPr>
          <p:cNvSpPr/>
          <p:nvPr/>
        </p:nvSpPr>
        <p:spPr bwMode="white">
          <a:xfrm>
            <a:off x="6368010" y="3035927"/>
            <a:ext cx="380856" cy="31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544160-0DFF-31F8-CAB6-8ED39B4C3F31}"/>
              </a:ext>
            </a:extLst>
          </p:cNvPr>
          <p:cNvSpPr/>
          <p:nvPr/>
        </p:nvSpPr>
        <p:spPr bwMode="white">
          <a:xfrm>
            <a:off x="7681964" y="3026390"/>
            <a:ext cx="390377" cy="33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28B83A-4C2C-7556-4225-EE18ECBD3CB8}"/>
              </a:ext>
            </a:extLst>
          </p:cNvPr>
          <p:cNvSpPr/>
          <p:nvPr/>
        </p:nvSpPr>
        <p:spPr bwMode="white">
          <a:xfrm>
            <a:off x="5063576" y="3875135"/>
            <a:ext cx="361813" cy="33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E54483-C0C6-8829-5BBB-77FB0B85AD1E}"/>
              </a:ext>
            </a:extLst>
          </p:cNvPr>
          <p:cNvSpPr/>
          <p:nvPr/>
        </p:nvSpPr>
        <p:spPr bwMode="white">
          <a:xfrm>
            <a:off x="6368010" y="3875135"/>
            <a:ext cx="390377" cy="33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94CA60-C325-1E72-2FA9-2DD72174CECD}"/>
              </a:ext>
            </a:extLst>
          </p:cNvPr>
          <p:cNvSpPr/>
          <p:nvPr/>
        </p:nvSpPr>
        <p:spPr bwMode="white">
          <a:xfrm>
            <a:off x="7691486" y="3884672"/>
            <a:ext cx="380856" cy="31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27EF1F1-9D26-CA05-1EB8-064753289271}"/>
              </a:ext>
            </a:extLst>
          </p:cNvPr>
          <p:cNvSpPr/>
          <p:nvPr/>
        </p:nvSpPr>
        <p:spPr bwMode="white">
          <a:xfrm>
            <a:off x="7929521" y="4790636"/>
            <a:ext cx="523677" cy="4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096A2E2-96D5-8C61-4EEE-BD36AAC6B172}"/>
              </a:ext>
            </a:extLst>
          </p:cNvPr>
          <p:cNvSpPr/>
          <p:nvPr/>
        </p:nvSpPr>
        <p:spPr bwMode="white">
          <a:xfrm>
            <a:off x="7939042" y="5448651"/>
            <a:ext cx="457027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29050B6-7842-871C-222D-63115E52ED91}"/>
              </a:ext>
            </a:extLst>
          </p:cNvPr>
          <p:cNvSpPr/>
          <p:nvPr/>
        </p:nvSpPr>
        <p:spPr bwMode="white">
          <a:xfrm>
            <a:off x="8567455" y="5467724"/>
            <a:ext cx="447506" cy="36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CB62AD4-F010-A23B-7D3F-064549457C8A}"/>
              </a:ext>
            </a:extLst>
          </p:cNvPr>
          <p:cNvSpPr/>
          <p:nvPr/>
        </p:nvSpPr>
        <p:spPr bwMode="white">
          <a:xfrm>
            <a:off x="8525162" y="4795777"/>
            <a:ext cx="523677" cy="50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61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ADAFFA-0F9A-617E-C779-A3D3D9B25C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0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E1EAFE-BF1B-2F1C-406C-8BA63B7AFE7E}"/>
              </a:ext>
            </a:extLst>
          </p:cNvPr>
          <p:cNvSpPr/>
          <p:nvPr/>
        </p:nvSpPr>
        <p:spPr bwMode="white">
          <a:xfrm>
            <a:off x="2186812" y="3573015"/>
            <a:ext cx="164772" cy="29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25D517-C04C-B050-C1BF-4E42E1AEC40C}"/>
              </a:ext>
            </a:extLst>
          </p:cNvPr>
          <p:cNvSpPr/>
          <p:nvPr/>
        </p:nvSpPr>
        <p:spPr bwMode="white">
          <a:xfrm>
            <a:off x="2762874" y="3566999"/>
            <a:ext cx="164773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66B928-06C6-4AA5-BF10-C178F9209E13}"/>
              </a:ext>
            </a:extLst>
          </p:cNvPr>
          <p:cNvSpPr/>
          <p:nvPr/>
        </p:nvSpPr>
        <p:spPr bwMode="white">
          <a:xfrm>
            <a:off x="3350742" y="3566999"/>
            <a:ext cx="164774" cy="30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C9CA00-92A4-CE50-2F30-F5F3F4221072}"/>
              </a:ext>
            </a:extLst>
          </p:cNvPr>
          <p:cNvSpPr/>
          <p:nvPr/>
        </p:nvSpPr>
        <p:spPr bwMode="white">
          <a:xfrm>
            <a:off x="3938612" y="3566999"/>
            <a:ext cx="164773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65B793-5FEC-3E58-A832-2B0F3347600E}"/>
              </a:ext>
            </a:extLst>
          </p:cNvPr>
          <p:cNvSpPr/>
          <p:nvPr/>
        </p:nvSpPr>
        <p:spPr bwMode="white">
          <a:xfrm>
            <a:off x="4514675" y="3566999"/>
            <a:ext cx="164774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04085E-5227-B4D8-B276-468095D7F400}"/>
              </a:ext>
            </a:extLst>
          </p:cNvPr>
          <p:cNvSpPr/>
          <p:nvPr/>
        </p:nvSpPr>
        <p:spPr bwMode="white">
          <a:xfrm>
            <a:off x="5090738" y="3566999"/>
            <a:ext cx="164775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17782A-2A15-3A4C-6D3E-334F80316425}"/>
              </a:ext>
            </a:extLst>
          </p:cNvPr>
          <p:cNvSpPr/>
          <p:nvPr/>
        </p:nvSpPr>
        <p:spPr bwMode="white">
          <a:xfrm>
            <a:off x="5681012" y="3566999"/>
            <a:ext cx="164775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788D0B4-3C6A-9B8F-62DE-9F8B572930E6}"/>
              </a:ext>
            </a:extLst>
          </p:cNvPr>
          <p:cNvSpPr/>
          <p:nvPr/>
        </p:nvSpPr>
        <p:spPr bwMode="white">
          <a:xfrm>
            <a:off x="6263827" y="3566999"/>
            <a:ext cx="164775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BF9501-B31C-BE5A-E988-179DA619B5C0}"/>
              </a:ext>
            </a:extLst>
          </p:cNvPr>
          <p:cNvSpPr/>
          <p:nvPr/>
        </p:nvSpPr>
        <p:spPr bwMode="white">
          <a:xfrm>
            <a:off x="6846642" y="3566999"/>
            <a:ext cx="164775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146A775-68AC-9FBA-C1D3-84CB2E59B6D9}"/>
              </a:ext>
            </a:extLst>
          </p:cNvPr>
          <p:cNvSpPr/>
          <p:nvPr/>
        </p:nvSpPr>
        <p:spPr bwMode="white">
          <a:xfrm>
            <a:off x="7429457" y="3566999"/>
            <a:ext cx="164776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6E72DAD-0F36-4AA1-C6F5-B3B6A76AC754}"/>
              </a:ext>
            </a:extLst>
          </p:cNvPr>
          <p:cNvSpPr/>
          <p:nvPr/>
        </p:nvSpPr>
        <p:spPr bwMode="white">
          <a:xfrm>
            <a:off x="8012273" y="3566999"/>
            <a:ext cx="164776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919BB56-6DCD-417E-4D4C-58236F1647F2}"/>
              </a:ext>
            </a:extLst>
          </p:cNvPr>
          <p:cNvSpPr/>
          <p:nvPr/>
        </p:nvSpPr>
        <p:spPr bwMode="white">
          <a:xfrm>
            <a:off x="8595089" y="3566999"/>
            <a:ext cx="164776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3B88277-29F1-CF17-F65E-B416CEC39EC0}"/>
              </a:ext>
            </a:extLst>
          </p:cNvPr>
          <p:cNvSpPr/>
          <p:nvPr/>
        </p:nvSpPr>
        <p:spPr bwMode="white">
          <a:xfrm>
            <a:off x="9165847" y="3566999"/>
            <a:ext cx="164776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7195F68-24F7-2BF8-C46C-9ED48B02F44C}"/>
              </a:ext>
            </a:extLst>
          </p:cNvPr>
          <p:cNvSpPr/>
          <p:nvPr/>
        </p:nvSpPr>
        <p:spPr bwMode="white">
          <a:xfrm>
            <a:off x="9736605" y="3566999"/>
            <a:ext cx="164776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C35FE8C-2DE6-E17A-8622-FBC7BB3AB110}"/>
              </a:ext>
            </a:extLst>
          </p:cNvPr>
          <p:cNvSpPr/>
          <p:nvPr/>
        </p:nvSpPr>
        <p:spPr bwMode="white">
          <a:xfrm>
            <a:off x="10344473" y="3566999"/>
            <a:ext cx="164776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559D78D-1958-4039-09AD-D169ABB782D1}"/>
              </a:ext>
            </a:extLst>
          </p:cNvPr>
          <p:cNvSpPr/>
          <p:nvPr/>
        </p:nvSpPr>
        <p:spPr bwMode="white">
          <a:xfrm>
            <a:off x="2207567" y="4767072"/>
            <a:ext cx="144017" cy="3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2C0C484-8697-2C19-489F-350E19E03311}"/>
              </a:ext>
            </a:extLst>
          </p:cNvPr>
          <p:cNvSpPr/>
          <p:nvPr/>
        </p:nvSpPr>
        <p:spPr bwMode="white">
          <a:xfrm>
            <a:off x="2762874" y="4776596"/>
            <a:ext cx="164773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ED6A3EC-B24A-B3BB-2841-3030B7A50720}"/>
              </a:ext>
            </a:extLst>
          </p:cNvPr>
          <p:cNvSpPr/>
          <p:nvPr/>
        </p:nvSpPr>
        <p:spPr bwMode="white">
          <a:xfrm>
            <a:off x="3338936" y="4776596"/>
            <a:ext cx="188387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AC9921E-9073-4758-5946-60D9BC77642C}"/>
              </a:ext>
            </a:extLst>
          </p:cNvPr>
          <p:cNvSpPr/>
          <p:nvPr/>
        </p:nvSpPr>
        <p:spPr bwMode="white">
          <a:xfrm>
            <a:off x="3938612" y="4767072"/>
            <a:ext cx="164773" cy="3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9F9AD4E-873F-DE34-B06A-FFC2D8E59B79}"/>
              </a:ext>
            </a:extLst>
          </p:cNvPr>
          <p:cNvSpPr/>
          <p:nvPr/>
        </p:nvSpPr>
        <p:spPr bwMode="white">
          <a:xfrm>
            <a:off x="4501812" y="4776596"/>
            <a:ext cx="177637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AA00104-FE3B-9DCE-77D9-1305300B6AE3}"/>
              </a:ext>
            </a:extLst>
          </p:cNvPr>
          <p:cNvSpPr/>
          <p:nvPr/>
        </p:nvSpPr>
        <p:spPr bwMode="white">
          <a:xfrm>
            <a:off x="5090738" y="4776596"/>
            <a:ext cx="177637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216E69F-97D8-241D-72EF-1D9D63A9DE5D}"/>
              </a:ext>
            </a:extLst>
          </p:cNvPr>
          <p:cNvSpPr/>
          <p:nvPr/>
        </p:nvSpPr>
        <p:spPr bwMode="white">
          <a:xfrm>
            <a:off x="5679664" y="4767072"/>
            <a:ext cx="164773" cy="3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9E2252A-E997-C8F3-0C45-473C7280A03E}"/>
              </a:ext>
            </a:extLst>
          </p:cNvPr>
          <p:cNvSpPr/>
          <p:nvPr/>
        </p:nvSpPr>
        <p:spPr bwMode="white">
          <a:xfrm>
            <a:off x="6255725" y="4776596"/>
            <a:ext cx="172877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0F9B9CA-5871-8520-E07F-EBAE978A33AA}"/>
              </a:ext>
            </a:extLst>
          </p:cNvPr>
          <p:cNvSpPr/>
          <p:nvPr/>
        </p:nvSpPr>
        <p:spPr bwMode="white">
          <a:xfrm>
            <a:off x="6839890" y="4776596"/>
            <a:ext cx="171527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EA1D4FB-9AB8-77E5-F1B6-EE283E59A816}"/>
              </a:ext>
            </a:extLst>
          </p:cNvPr>
          <p:cNvSpPr/>
          <p:nvPr/>
        </p:nvSpPr>
        <p:spPr bwMode="white">
          <a:xfrm>
            <a:off x="7420716" y="4767072"/>
            <a:ext cx="171527" cy="3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15F937B-62A6-3541-B379-0C0DA602CF3D}"/>
              </a:ext>
            </a:extLst>
          </p:cNvPr>
          <p:cNvSpPr/>
          <p:nvPr/>
        </p:nvSpPr>
        <p:spPr bwMode="white">
          <a:xfrm>
            <a:off x="8001542" y="4776596"/>
            <a:ext cx="171527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0C7B986-D764-6D9E-6FD7-5058169CD685}"/>
              </a:ext>
            </a:extLst>
          </p:cNvPr>
          <p:cNvSpPr/>
          <p:nvPr/>
        </p:nvSpPr>
        <p:spPr bwMode="white">
          <a:xfrm>
            <a:off x="8582369" y="4776596"/>
            <a:ext cx="171528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270BE9A-5E06-F278-7407-FA0EDE202CB4}"/>
              </a:ext>
            </a:extLst>
          </p:cNvPr>
          <p:cNvSpPr/>
          <p:nvPr/>
        </p:nvSpPr>
        <p:spPr bwMode="white">
          <a:xfrm>
            <a:off x="9163198" y="4776596"/>
            <a:ext cx="171528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DCF9643-BF9F-27E8-3712-C70316B4FA0F}"/>
              </a:ext>
            </a:extLst>
          </p:cNvPr>
          <p:cNvSpPr/>
          <p:nvPr/>
        </p:nvSpPr>
        <p:spPr bwMode="white">
          <a:xfrm>
            <a:off x="9744027" y="4776596"/>
            <a:ext cx="171528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49469EF-3DDD-6EF1-AB6C-C94F36076668}"/>
              </a:ext>
            </a:extLst>
          </p:cNvPr>
          <p:cNvSpPr/>
          <p:nvPr/>
        </p:nvSpPr>
        <p:spPr bwMode="white">
          <a:xfrm>
            <a:off x="10324856" y="4776596"/>
            <a:ext cx="184393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0367900-5B8E-DEF5-597F-9543AC8CFA7C}"/>
              </a:ext>
            </a:extLst>
          </p:cNvPr>
          <p:cNvSpPr/>
          <p:nvPr/>
        </p:nvSpPr>
        <p:spPr bwMode="white">
          <a:xfrm>
            <a:off x="2063552" y="3605097"/>
            <a:ext cx="8640961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22B9468-BEEC-2252-7B7D-56F7CCB35B6B}"/>
              </a:ext>
            </a:extLst>
          </p:cNvPr>
          <p:cNvSpPr/>
          <p:nvPr/>
        </p:nvSpPr>
        <p:spPr bwMode="white">
          <a:xfrm>
            <a:off x="1991544" y="4852792"/>
            <a:ext cx="8784977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4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2" grpId="0" animBg="1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2025-01-08T08:56:58Z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