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432" y="-3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4384C7-9217-4254-DE7B-6E60C78CA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333" y="3029000"/>
            <a:ext cx="6933333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1AA90-26C1-EE59-CFBF-37F2484ED7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45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894208-A178-1BEC-A76D-B56F76FD0A9A}"/>
              </a:ext>
            </a:extLst>
          </p:cNvPr>
          <p:cNvSpPr/>
          <p:nvPr/>
        </p:nvSpPr>
        <p:spPr bwMode="white">
          <a:xfrm>
            <a:off x="2549924" y="4074681"/>
            <a:ext cx="380856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1B0FED-9B4A-450D-4DC7-54364D785031}"/>
              </a:ext>
            </a:extLst>
          </p:cNvPr>
          <p:cNvSpPr/>
          <p:nvPr/>
        </p:nvSpPr>
        <p:spPr bwMode="white">
          <a:xfrm>
            <a:off x="5520604" y="4074681"/>
            <a:ext cx="380856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8245E2E-2217-CB45-64BC-360F0F44B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878" y="1916832"/>
            <a:ext cx="9743682" cy="1886147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025AE6A3-DD31-8B26-9133-8F6A667ECD2E}"/>
              </a:ext>
            </a:extLst>
          </p:cNvPr>
          <p:cNvSpPr/>
          <p:nvPr/>
        </p:nvSpPr>
        <p:spPr>
          <a:xfrm>
            <a:off x="7032104" y="1960410"/>
            <a:ext cx="1008112" cy="1180558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2420A-6D44-8C4C-D368-202BC6865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372EC-E1E4-568A-D4B9-A04AA315221B}"/>
              </a:ext>
            </a:extLst>
          </p:cNvPr>
          <p:cNvSpPr/>
          <p:nvPr/>
        </p:nvSpPr>
        <p:spPr bwMode="white">
          <a:xfrm>
            <a:off x="1645390" y="2559900"/>
            <a:ext cx="361813" cy="2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F44025-954C-6689-3427-3AE5D3197675}"/>
              </a:ext>
            </a:extLst>
          </p:cNvPr>
          <p:cNvSpPr/>
          <p:nvPr/>
        </p:nvSpPr>
        <p:spPr bwMode="white">
          <a:xfrm>
            <a:off x="2826045" y="2559900"/>
            <a:ext cx="352292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35EA6A-5379-DE04-5B50-1D641A1BE887}"/>
              </a:ext>
            </a:extLst>
          </p:cNvPr>
          <p:cNvSpPr/>
          <p:nvPr/>
        </p:nvSpPr>
        <p:spPr bwMode="white">
          <a:xfrm>
            <a:off x="3997178" y="2559900"/>
            <a:ext cx="371335" cy="2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8FC54C-C990-FC82-4666-9474662FAEBE}"/>
              </a:ext>
            </a:extLst>
          </p:cNvPr>
          <p:cNvSpPr/>
          <p:nvPr/>
        </p:nvSpPr>
        <p:spPr bwMode="white">
          <a:xfrm>
            <a:off x="5177833" y="2559900"/>
            <a:ext cx="342770" cy="2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145CD9-310B-E08A-90AD-7F9717DD000A}"/>
              </a:ext>
            </a:extLst>
          </p:cNvPr>
          <p:cNvSpPr/>
          <p:nvPr/>
        </p:nvSpPr>
        <p:spPr bwMode="white">
          <a:xfrm>
            <a:off x="6358488" y="2559900"/>
            <a:ext cx="361813" cy="2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93ACFC-FC89-6CC1-CE98-003DE1B820C3}"/>
              </a:ext>
            </a:extLst>
          </p:cNvPr>
          <p:cNvSpPr/>
          <p:nvPr/>
        </p:nvSpPr>
        <p:spPr bwMode="white">
          <a:xfrm>
            <a:off x="7539143" y="2559900"/>
            <a:ext cx="361813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564A50-331C-F4BF-07BF-40AC07877A91}"/>
              </a:ext>
            </a:extLst>
          </p:cNvPr>
          <p:cNvSpPr/>
          <p:nvPr/>
        </p:nvSpPr>
        <p:spPr bwMode="white">
          <a:xfrm>
            <a:off x="8719798" y="2559900"/>
            <a:ext cx="361813" cy="2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6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B81C7-1F16-F0CB-AE79-4BD3033926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4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C0F824-42FA-9F30-22A8-F97A1CC86755}"/>
              </a:ext>
            </a:extLst>
          </p:cNvPr>
          <p:cNvSpPr/>
          <p:nvPr/>
        </p:nvSpPr>
        <p:spPr bwMode="white">
          <a:xfrm>
            <a:off x="2464231" y="1929185"/>
            <a:ext cx="2856423" cy="35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DD9F01-7492-3CE1-DEB0-FA8D92CF12F1}"/>
              </a:ext>
            </a:extLst>
          </p:cNvPr>
          <p:cNvSpPr/>
          <p:nvPr/>
        </p:nvSpPr>
        <p:spPr bwMode="white">
          <a:xfrm>
            <a:off x="7234458" y="1929185"/>
            <a:ext cx="3313450" cy="35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96EA57-CCA6-9646-B310-D0F75F3CA01A}"/>
              </a:ext>
            </a:extLst>
          </p:cNvPr>
          <p:cNvSpPr/>
          <p:nvPr/>
        </p:nvSpPr>
        <p:spPr bwMode="white">
          <a:xfrm>
            <a:off x="3911486" y="3282380"/>
            <a:ext cx="380856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BAC0C1-3815-3E16-52AD-66076229F0EB}"/>
              </a:ext>
            </a:extLst>
          </p:cNvPr>
          <p:cNvSpPr/>
          <p:nvPr/>
        </p:nvSpPr>
        <p:spPr bwMode="white">
          <a:xfrm>
            <a:off x="9395818" y="3282380"/>
            <a:ext cx="390377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56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49914-B5A4-AE8B-66B9-0BD88CE9A7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23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E4EFDD-64AB-0989-02F8-2F4B45A42931}"/>
              </a:ext>
            </a:extLst>
          </p:cNvPr>
          <p:cNvSpPr/>
          <p:nvPr/>
        </p:nvSpPr>
        <p:spPr bwMode="white">
          <a:xfrm>
            <a:off x="3873400" y="4196721"/>
            <a:ext cx="228513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F33C88-FBD2-D8BB-1AFB-4ABFF82C5871}"/>
              </a:ext>
            </a:extLst>
          </p:cNvPr>
          <p:cNvSpPr/>
          <p:nvPr/>
        </p:nvSpPr>
        <p:spPr bwMode="white">
          <a:xfrm>
            <a:off x="4901712" y="4196721"/>
            <a:ext cx="218992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A13B71-4D8C-9BBF-D006-156884002025}"/>
              </a:ext>
            </a:extLst>
          </p:cNvPr>
          <p:cNvSpPr/>
          <p:nvPr/>
        </p:nvSpPr>
        <p:spPr bwMode="white">
          <a:xfrm>
            <a:off x="5758639" y="4196721"/>
            <a:ext cx="380856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12FF73-F8F9-62F8-2253-10A5132FCDA2}"/>
              </a:ext>
            </a:extLst>
          </p:cNvPr>
          <p:cNvSpPr/>
          <p:nvPr/>
        </p:nvSpPr>
        <p:spPr bwMode="white">
          <a:xfrm>
            <a:off x="3692493" y="5082821"/>
            <a:ext cx="409420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094EB5-2F45-9692-3516-1B1D487A0012}"/>
              </a:ext>
            </a:extLst>
          </p:cNvPr>
          <p:cNvSpPr/>
          <p:nvPr/>
        </p:nvSpPr>
        <p:spPr bwMode="white">
          <a:xfrm>
            <a:off x="4787455" y="5082821"/>
            <a:ext cx="218992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17C61A-EE4E-7B4B-8880-8F45E81BFDBE}"/>
              </a:ext>
            </a:extLst>
          </p:cNvPr>
          <p:cNvSpPr/>
          <p:nvPr/>
        </p:nvSpPr>
        <p:spPr bwMode="white">
          <a:xfrm>
            <a:off x="5644382" y="5082821"/>
            <a:ext cx="371335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5AE1B77-5D52-31F0-08E5-78AB09485C35}"/>
              </a:ext>
            </a:extLst>
          </p:cNvPr>
          <p:cNvSpPr/>
          <p:nvPr/>
        </p:nvSpPr>
        <p:spPr bwMode="white">
          <a:xfrm>
            <a:off x="4343867" y="4168136"/>
            <a:ext cx="315891" cy="29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F09898-4123-0B85-1F18-E4C0EBCA7075}"/>
              </a:ext>
            </a:extLst>
          </p:cNvPr>
          <p:cNvSpPr/>
          <p:nvPr/>
        </p:nvSpPr>
        <p:spPr bwMode="white">
          <a:xfrm>
            <a:off x="4223792" y="5118825"/>
            <a:ext cx="315891" cy="17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1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DD91B-ADFE-BFC7-7500-150159D273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8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314809-87DF-3B2E-111A-60DBAC7C4B52}"/>
              </a:ext>
            </a:extLst>
          </p:cNvPr>
          <p:cNvSpPr/>
          <p:nvPr/>
        </p:nvSpPr>
        <p:spPr bwMode="white">
          <a:xfrm>
            <a:off x="4949319" y="3329482"/>
            <a:ext cx="2189924" cy="2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255CE6-50FE-5F3C-4B8A-2CBA929C2B31}"/>
              </a:ext>
            </a:extLst>
          </p:cNvPr>
          <p:cNvSpPr/>
          <p:nvPr/>
        </p:nvSpPr>
        <p:spPr bwMode="white">
          <a:xfrm>
            <a:off x="8681712" y="3212976"/>
            <a:ext cx="2189924" cy="39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3867CC-0AFF-CC5A-73F9-DDCA384DD49E}"/>
              </a:ext>
            </a:extLst>
          </p:cNvPr>
          <p:cNvSpPr/>
          <p:nvPr/>
        </p:nvSpPr>
        <p:spPr bwMode="white">
          <a:xfrm>
            <a:off x="1540654" y="3596240"/>
            <a:ext cx="1647204" cy="2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04B5DE-82DC-FC0C-0BBA-7D2EDB4A1723}"/>
              </a:ext>
            </a:extLst>
          </p:cNvPr>
          <p:cNvSpPr/>
          <p:nvPr/>
        </p:nvSpPr>
        <p:spPr bwMode="white">
          <a:xfrm>
            <a:off x="4597027" y="3872525"/>
            <a:ext cx="1980453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AF92C4-551E-E65B-41D0-CCE6267B5542}"/>
              </a:ext>
            </a:extLst>
          </p:cNvPr>
          <p:cNvSpPr/>
          <p:nvPr/>
        </p:nvSpPr>
        <p:spPr bwMode="white">
          <a:xfrm>
            <a:off x="8310377" y="3853471"/>
            <a:ext cx="809959" cy="2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7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2025-01-08T17:07:49Z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