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82" d="100"/>
          <a:sy n="82" d="100"/>
        </p:scale>
        <p:origin x="192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BAC195C-A9FA-E0D3-154E-826B213B37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147558"/>
            <a:ext cx="11856640" cy="24923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71B87-299F-0510-A02C-42C3D94A56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7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6AA0ED-DD78-829F-D00D-A94D69650184}"/>
              </a:ext>
            </a:extLst>
          </p:cNvPr>
          <p:cNvSpPr/>
          <p:nvPr/>
        </p:nvSpPr>
        <p:spPr bwMode="white">
          <a:xfrm>
            <a:off x="1407355" y="3312836"/>
            <a:ext cx="409420" cy="2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AB1434-E085-7223-3B77-99BA2392FFD6}"/>
              </a:ext>
            </a:extLst>
          </p:cNvPr>
          <p:cNvSpPr/>
          <p:nvPr/>
        </p:nvSpPr>
        <p:spPr bwMode="white">
          <a:xfrm>
            <a:off x="2302367" y="3284221"/>
            <a:ext cx="352292" cy="28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A7FB5B-4FE9-35C8-CC1C-9B3C63DA4CA0}"/>
              </a:ext>
            </a:extLst>
          </p:cNvPr>
          <p:cNvSpPr/>
          <p:nvPr/>
        </p:nvSpPr>
        <p:spPr bwMode="white">
          <a:xfrm>
            <a:off x="3140251" y="3312836"/>
            <a:ext cx="409420" cy="2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0627FC-1A5B-2CB2-955F-20D44055BDE3}"/>
              </a:ext>
            </a:extLst>
          </p:cNvPr>
          <p:cNvSpPr/>
          <p:nvPr/>
        </p:nvSpPr>
        <p:spPr bwMode="white">
          <a:xfrm>
            <a:off x="4425642" y="3312836"/>
            <a:ext cx="399899" cy="2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17647B-750C-137E-B8E2-6CBCD0CD1C08}"/>
              </a:ext>
            </a:extLst>
          </p:cNvPr>
          <p:cNvSpPr/>
          <p:nvPr/>
        </p:nvSpPr>
        <p:spPr bwMode="white">
          <a:xfrm>
            <a:off x="6948816" y="3293760"/>
            <a:ext cx="409420" cy="2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FDE429-07C5-E2F8-1742-6D7A0CD1D15E}"/>
              </a:ext>
            </a:extLst>
          </p:cNvPr>
          <p:cNvSpPr/>
          <p:nvPr/>
        </p:nvSpPr>
        <p:spPr bwMode="white">
          <a:xfrm>
            <a:off x="7853350" y="3379602"/>
            <a:ext cx="333249" cy="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4E5E70-2B80-2D5B-6AAB-C578143D1B43}"/>
              </a:ext>
            </a:extLst>
          </p:cNvPr>
          <p:cNvSpPr/>
          <p:nvPr/>
        </p:nvSpPr>
        <p:spPr bwMode="white">
          <a:xfrm>
            <a:off x="8681712" y="3293760"/>
            <a:ext cx="409420" cy="2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CE58A8-C00C-6EF1-D828-2A441F42735C}"/>
              </a:ext>
            </a:extLst>
          </p:cNvPr>
          <p:cNvSpPr/>
          <p:nvPr/>
        </p:nvSpPr>
        <p:spPr bwMode="white">
          <a:xfrm>
            <a:off x="10319395" y="3293760"/>
            <a:ext cx="409420" cy="2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70874C-DA07-B8BA-3879-9BB47ACCFB6C}"/>
              </a:ext>
            </a:extLst>
          </p:cNvPr>
          <p:cNvSpPr/>
          <p:nvPr/>
        </p:nvSpPr>
        <p:spPr bwMode="white">
          <a:xfrm>
            <a:off x="3025994" y="4428789"/>
            <a:ext cx="742670" cy="30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CD0FDF-C3B0-6FAE-A49D-E1EF11E3613C}"/>
              </a:ext>
            </a:extLst>
          </p:cNvPr>
          <p:cNvSpPr/>
          <p:nvPr/>
        </p:nvSpPr>
        <p:spPr bwMode="white">
          <a:xfrm>
            <a:off x="4511335" y="4447865"/>
            <a:ext cx="361813" cy="28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411397-C0E3-4506-9AD6-6A8CB57C148D}"/>
              </a:ext>
            </a:extLst>
          </p:cNvPr>
          <p:cNvSpPr/>
          <p:nvPr/>
        </p:nvSpPr>
        <p:spPr bwMode="white">
          <a:xfrm>
            <a:off x="6682216" y="4400175"/>
            <a:ext cx="1094962" cy="33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603173-817C-0C15-0790-D7392B3E332F}"/>
              </a:ext>
            </a:extLst>
          </p:cNvPr>
          <p:cNvSpPr/>
          <p:nvPr/>
        </p:nvSpPr>
        <p:spPr bwMode="white">
          <a:xfrm>
            <a:off x="8634105" y="4400175"/>
            <a:ext cx="742670" cy="33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EA6DDA-92AE-723B-63CF-EA28672B37C9}"/>
              </a:ext>
            </a:extLst>
          </p:cNvPr>
          <p:cNvSpPr/>
          <p:nvPr/>
        </p:nvSpPr>
        <p:spPr bwMode="white">
          <a:xfrm>
            <a:off x="10424130" y="4400175"/>
            <a:ext cx="342769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E6FAC2-BC9A-6E85-A2D4-C3CFDD079F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49"/>
          <a:stretch/>
        </p:blipFill>
        <p:spPr>
          <a:xfrm>
            <a:off x="360000" y="1224001"/>
            <a:ext cx="11340000" cy="6208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E113DF1-D3D7-C33F-FC07-9094FBF309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382" y="1844824"/>
            <a:ext cx="8786082" cy="2522401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1FC44A8-FA1B-9FA3-1552-4758C127C2C1}"/>
              </a:ext>
            </a:extLst>
          </p:cNvPr>
          <p:cNvCxnSpPr>
            <a:cxnSpLocks/>
          </p:cNvCxnSpPr>
          <p:nvPr/>
        </p:nvCxnSpPr>
        <p:spPr>
          <a:xfrm flipV="1">
            <a:off x="2279576" y="2852936"/>
            <a:ext cx="1728192" cy="79208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1CE1F12-E6CA-49C5-44F6-B2272D49AD92}"/>
              </a:ext>
            </a:extLst>
          </p:cNvPr>
          <p:cNvCxnSpPr>
            <a:cxnSpLocks/>
          </p:cNvCxnSpPr>
          <p:nvPr/>
        </p:nvCxnSpPr>
        <p:spPr>
          <a:xfrm>
            <a:off x="2373288" y="2852935"/>
            <a:ext cx="1634480" cy="79208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11A37BA-B2DC-82BE-DC0F-1CAF4424AEA8}"/>
              </a:ext>
            </a:extLst>
          </p:cNvPr>
          <p:cNvCxnSpPr>
            <a:cxnSpLocks/>
          </p:cNvCxnSpPr>
          <p:nvPr/>
        </p:nvCxnSpPr>
        <p:spPr>
          <a:xfrm flipV="1">
            <a:off x="5901680" y="2852935"/>
            <a:ext cx="1706488" cy="79208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4F14B2A-A1E6-01F8-1BB4-41A52EF1CDC2}"/>
              </a:ext>
            </a:extLst>
          </p:cNvPr>
          <p:cNvCxnSpPr>
            <a:cxnSpLocks/>
          </p:cNvCxnSpPr>
          <p:nvPr/>
        </p:nvCxnSpPr>
        <p:spPr>
          <a:xfrm flipV="1">
            <a:off x="7818002" y="2852935"/>
            <a:ext cx="1684078" cy="79208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4146423-66AA-4A8F-6275-FA430A53CFA6}"/>
              </a:ext>
            </a:extLst>
          </p:cNvPr>
          <p:cNvCxnSpPr>
            <a:cxnSpLocks/>
          </p:cNvCxnSpPr>
          <p:nvPr/>
        </p:nvCxnSpPr>
        <p:spPr>
          <a:xfrm>
            <a:off x="5901680" y="2852934"/>
            <a:ext cx="3810234" cy="79209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72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D7681-2048-5521-61F7-C8FC7BA8FA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96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7F0826-6FC0-BB5F-87E6-9D3056A70DFC}"/>
              </a:ext>
            </a:extLst>
          </p:cNvPr>
          <p:cNvSpPr/>
          <p:nvPr/>
        </p:nvSpPr>
        <p:spPr bwMode="white">
          <a:xfrm>
            <a:off x="1407355" y="3189681"/>
            <a:ext cx="399899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65E795-FA9F-BA71-A65B-772F3B3EC00B}"/>
              </a:ext>
            </a:extLst>
          </p:cNvPr>
          <p:cNvSpPr/>
          <p:nvPr/>
        </p:nvSpPr>
        <p:spPr bwMode="white">
          <a:xfrm>
            <a:off x="2435667" y="3189681"/>
            <a:ext cx="399899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636BFC-F691-1FDE-E051-34BF3A0DE46D}"/>
              </a:ext>
            </a:extLst>
          </p:cNvPr>
          <p:cNvSpPr/>
          <p:nvPr/>
        </p:nvSpPr>
        <p:spPr bwMode="white">
          <a:xfrm>
            <a:off x="3359244" y="3189681"/>
            <a:ext cx="409420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B32533-7853-C735-739D-558B1E14E2BE}"/>
              </a:ext>
            </a:extLst>
          </p:cNvPr>
          <p:cNvSpPr/>
          <p:nvPr/>
        </p:nvSpPr>
        <p:spPr bwMode="white">
          <a:xfrm>
            <a:off x="1631504" y="4221088"/>
            <a:ext cx="10068496" cy="40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7F36AC0-1511-75DF-17E2-268D082231F3}"/>
              </a:ext>
            </a:extLst>
          </p:cNvPr>
          <p:cNvSpPr/>
          <p:nvPr/>
        </p:nvSpPr>
        <p:spPr bwMode="white">
          <a:xfrm>
            <a:off x="1991135" y="3212976"/>
            <a:ext cx="288442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85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EE0F5-532D-D055-5E2C-14CE20146E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84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C66786-07DB-971C-FB25-1E37186AD134}"/>
              </a:ext>
            </a:extLst>
          </p:cNvPr>
          <p:cNvSpPr/>
          <p:nvPr/>
        </p:nvSpPr>
        <p:spPr bwMode="white">
          <a:xfrm>
            <a:off x="1074105" y="3552971"/>
            <a:ext cx="380856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4CB2E9-ED8A-82E7-5BDC-A84291C8AAD5}"/>
              </a:ext>
            </a:extLst>
          </p:cNvPr>
          <p:cNvSpPr/>
          <p:nvPr/>
        </p:nvSpPr>
        <p:spPr bwMode="white">
          <a:xfrm>
            <a:off x="1988161" y="3552971"/>
            <a:ext cx="399899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E8CCCB-5D81-6FA5-4A43-DAC361BFE8F1}"/>
              </a:ext>
            </a:extLst>
          </p:cNvPr>
          <p:cNvSpPr/>
          <p:nvPr/>
        </p:nvSpPr>
        <p:spPr bwMode="white">
          <a:xfrm>
            <a:off x="2911738" y="3552971"/>
            <a:ext cx="409420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8D9EF1-13AD-EDD2-E7DA-EF035A3E3523}"/>
              </a:ext>
            </a:extLst>
          </p:cNvPr>
          <p:cNvSpPr/>
          <p:nvPr/>
        </p:nvSpPr>
        <p:spPr bwMode="white">
          <a:xfrm>
            <a:off x="3844836" y="3552971"/>
            <a:ext cx="399899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DDFED8-EB2F-328A-E018-3383A0169A90}"/>
              </a:ext>
            </a:extLst>
          </p:cNvPr>
          <p:cNvSpPr/>
          <p:nvPr/>
        </p:nvSpPr>
        <p:spPr bwMode="white">
          <a:xfrm>
            <a:off x="4768413" y="3552971"/>
            <a:ext cx="409420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738103-F106-FF08-D6D0-23BDDEDA1CB5}"/>
              </a:ext>
            </a:extLst>
          </p:cNvPr>
          <p:cNvSpPr/>
          <p:nvPr/>
        </p:nvSpPr>
        <p:spPr bwMode="white">
          <a:xfrm>
            <a:off x="5701511" y="3552971"/>
            <a:ext cx="399899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D92AC9-A713-3DD1-0BA1-5132D24CCF9C}"/>
              </a:ext>
            </a:extLst>
          </p:cNvPr>
          <p:cNvSpPr/>
          <p:nvPr/>
        </p:nvSpPr>
        <p:spPr bwMode="white">
          <a:xfrm>
            <a:off x="6625088" y="3552971"/>
            <a:ext cx="409420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8AD5C0-3ACB-05F4-199F-684AB20FDEB2}"/>
              </a:ext>
            </a:extLst>
          </p:cNvPr>
          <p:cNvSpPr/>
          <p:nvPr/>
        </p:nvSpPr>
        <p:spPr bwMode="white">
          <a:xfrm>
            <a:off x="1055062" y="4297478"/>
            <a:ext cx="399899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6C7A9B-997A-7423-6228-B00ECFB1F197}"/>
              </a:ext>
            </a:extLst>
          </p:cNvPr>
          <p:cNvSpPr/>
          <p:nvPr/>
        </p:nvSpPr>
        <p:spPr bwMode="white">
          <a:xfrm>
            <a:off x="1988161" y="4297478"/>
            <a:ext cx="399899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452A5ED-7751-F592-E9E3-B6A54A34C082}"/>
              </a:ext>
            </a:extLst>
          </p:cNvPr>
          <p:cNvSpPr/>
          <p:nvPr/>
        </p:nvSpPr>
        <p:spPr bwMode="white">
          <a:xfrm>
            <a:off x="2911738" y="4297478"/>
            <a:ext cx="409420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38EBEC6-C4E6-4ADC-F4E4-C118DC37D20A}"/>
              </a:ext>
            </a:extLst>
          </p:cNvPr>
          <p:cNvSpPr/>
          <p:nvPr/>
        </p:nvSpPr>
        <p:spPr bwMode="white">
          <a:xfrm>
            <a:off x="3844836" y="4297478"/>
            <a:ext cx="399899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097E0A3-02FA-9C96-F492-56129410009D}"/>
              </a:ext>
            </a:extLst>
          </p:cNvPr>
          <p:cNvSpPr/>
          <p:nvPr/>
        </p:nvSpPr>
        <p:spPr bwMode="white">
          <a:xfrm>
            <a:off x="4768413" y="4297478"/>
            <a:ext cx="409420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FDA0F4C-C356-D1F0-3AFA-DCCB5014CC80}"/>
              </a:ext>
            </a:extLst>
          </p:cNvPr>
          <p:cNvSpPr/>
          <p:nvPr/>
        </p:nvSpPr>
        <p:spPr bwMode="white">
          <a:xfrm>
            <a:off x="5701511" y="4297478"/>
            <a:ext cx="399899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9B71A24-D0C0-24C4-DE2D-6A5A25088BA9}"/>
              </a:ext>
            </a:extLst>
          </p:cNvPr>
          <p:cNvSpPr/>
          <p:nvPr/>
        </p:nvSpPr>
        <p:spPr bwMode="white">
          <a:xfrm>
            <a:off x="6644130" y="4221088"/>
            <a:ext cx="390377" cy="35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38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2025-01-09T10:18:11Z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