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8C40A3F-A30E-6156-5BD5-EE9263F4E8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062331"/>
            <a:ext cx="11928648" cy="267429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7B017E-7007-EBE5-728E-F8F604BA42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38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5C683B-1C0D-BD00-9F16-FD05B4717704}"/>
              </a:ext>
            </a:extLst>
          </p:cNvPr>
          <p:cNvSpPr/>
          <p:nvPr/>
        </p:nvSpPr>
        <p:spPr bwMode="white">
          <a:xfrm>
            <a:off x="2787959" y="3703162"/>
            <a:ext cx="361813" cy="31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CFB9A1-CB17-B2F1-D3BF-502562C15189}"/>
              </a:ext>
            </a:extLst>
          </p:cNvPr>
          <p:cNvSpPr/>
          <p:nvPr/>
        </p:nvSpPr>
        <p:spPr bwMode="white">
          <a:xfrm>
            <a:off x="5177833" y="3703162"/>
            <a:ext cx="371335" cy="31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990F3D-6A94-33E0-254B-6A931C75E2C3}"/>
              </a:ext>
            </a:extLst>
          </p:cNvPr>
          <p:cNvSpPr/>
          <p:nvPr/>
        </p:nvSpPr>
        <p:spPr bwMode="white">
          <a:xfrm>
            <a:off x="7577229" y="3703162"/>
            <a:ext cx="361813" cy="31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686B00-6810-4A54-22F7-12412142541B}"/>
              </a:ext>
            </a:extLst>
          </p:cNvPr>
          <p:cNvSpPr/>
          <p:nvPr/>
        </p:nvSpPr>
        <p:spPr bwMode="white">
          <a:xfrm>
            <a:off x="9967103" y="3703162"/>
            <a:ext cx="361813" cy="31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BA7FAF-64ED-E570-3151-6FAB41FE3D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30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FC0B23-46E6-FEF6-1533-9322F2EB95E4}"/>
              </a:ext>
            </a:extLst>
          </p:cNvPr>
          <p:cNvSpPr/>
          <p:nvPr/>
        </p:nvSpPr>
        <p:spPr bwMode="white">
          <a:xfrm>
            <a:off x="3606801" y="2138748"/>
            <a:ext cx="228513" cy="24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DB6DA3-C45B-8876-8D79-76317B20D74F}"/>
              </a:ext>
            </a:extLst>
          </p:cNvPr>
          <p:cNvSpPr/>
          <p:nvPr/>
        </p:nvSpPr>
        <p:spPr bwMode="white">
          <a:xfrm>
            <a:off x="3606801" y="2748580"/>
            <a:ext cx="228513" cy="24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B62105-A481-C7F8-F4A0-B61985559BB4}"/>
              </a:ext>
            </a:extLst>
          </p:cNvPr>
          <p:cNvSpPr/>
          <p:nvPr/>
        </p:nvSpPr>
        <p:spPr bwMode="white">
          <a:xfrm>
            <a:off x="2902216" y="3358412"/>
            <a:ext cx="218992" cy="23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405760-E9EB-1EC6-C20C-238414466678}"/>
              </a:ext>
            </a:extLst>
          </p:cNvPr>
          <p:cNvSpPr/>
          <p:nvPr/>
        </p:nvSpPr>
        <p:spPr bwMode="white">
          <a:xfrm>
            <a:off x="3606801" y="3968244"/>
            <a:ext cx="228513" cy="24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72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8EC889-762E-56B7-8E6B-25A05AAF5B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09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2B4E80-A77C-8D94-FE04-653993CE0B1C}"/>
              </a:ext>
            </a:extLst>
          </p:cNvPr>
          <p:cNvSpPr/>
          <p:nvPr/>
        </p:nvSpPr>
        <p:spPr bwMode="white">
          <a:xfrm>
            <a:off x="2549924" y="2976689"/>
            <a:ext cx="742670" cy="34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F3FD14-E0F2-8390-A701-BB08E9F81073}"/>
              </a:ext>
            </a:extLst>
          </p:cNvPr>
          <p:cNvSpPr/>
          <p:nvPr/>
        </p:nvSpPr>
        <p:spPr bwMode="white">
          <a:xfrm>
            <a:off x="5739596" y="2976689"/>
            <a:ext cx="752191" cy="34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BADD01-9C40-F534-EA74-73FA417F7AF3}"/>
              </a:ext>
            </a:extLst>
          </p:cNvPr>
          <p:cNvSpPr/>
          <p:nvPr/>
        </p:nvSpPr>
        <p:spPr bwMode="white">
          <a:xfrm>
            <a:off x="9643375" y="2976689"/>
            <a:ext cx="752191" cy="34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5947F3-72BF-EE94-B745-23988375DD25}"/>
              </a:ext>
            </a:extLst>
          </p:cNvPr>
          <p:cNvSpPr/>
          <p:nvPr/>
        </p:nvSpPr>
        <p:spPr bwMode="white">
          <a:xfrm>
            <a:off x="2549924" y="3586320"/>
            <a:ext cx="390377" cy="34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8873D7-A99E-8619-61FC-EBA1007521AB}"/>
              </a:ext>
            </a:extLst>
          </p:cNvPr>
          <p:cNvSpPr/>
          <p:nvPr/>
        </p:nvSpPr>
        <p:spPr bwMode="white">
          <a:xfrm>
            <a:off x="7158287" y="3586320"/>
            <a:ext cx="752191" cy="34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818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E5BD80-3D66-A26D-1B10-A532BC05EC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806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385A7A-51DB-F11A-E6F6-159AA2E735F7}"/>
              </a:ext>
            </a:extLst>
          </p:cNvPr>
          <p:cNvSpPr/>
          <p:nvPr/>
        </p:nvSpPr>
        <p:spPr bwMode="white">
          <a:xfrm>
            <a:off x="1702518" y="4090639"/>
            <a:ext cx="714105" cy="30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0B2F54-6A88-1EBA-697F-E55C498CB4DA}"/>
              </a:ext>
            </a:extLst>
          </p:cNvPr>
          <p:cNvSpPr/>
          <p:nvPr/>
        </p:nvSpPr>
        <p:spPr bwMode="white">
          <a:xfrm>
            <a:off x="3816272" y="4100163"/>
            <a:ext cx="723627" cy="29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44F500-D964-B691-079B-758B5A827909}"/>
              </a:ext>
            </a:extLst>
          </p:cNvPr>
          <p:cNvSpPr/>
          <p:nvPr/>
        </p:nvSpPr>
        <p:spPr bwMode="white">
          <a:xfrm>
            <a:off x="5939546" y="4090639"/>
            <a:ext cx="723627" cy="314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ADA85A-14F5-163C-9D5C-2C0298A61B3F}"/>
              </a:ext>
            </a:extLst>
          </p:cNvPr>
          <p:cNvSpPr/>
          <p:nvPr/>
        </p:nvSpPr>
        <p:spPr bwMode="white">
          <a:xfrm>
            <a:off x="8091385" y="4071592"/>
            <a:ext cx="666498" cy="333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EB89FE1-211F-507F-E822-97F47E9703BA}"/>
              </a:ext>
            </a:extLst>
          </p:cNvPr>
          <p:cNvSpPr/>
          <p:nvPr/>
        </p:nvSpPr>
        <p:spPr bwMode="white">
          <a:xfrm>
            <a:off x="10205138" y="4090639"/>
            <a:ext cx="714106" cy="30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781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2025-01-09T03:19:59Z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