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3" d="100"/>
          <a:sy n="73" d="100"/>
        </p:scale>
        <p:origin x="510" y="-17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172B016-681F-1580-84C1-5710AF7F6B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8857" y="3019476"/>
            <a:ext cx="8114286" cy="81904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A90193-E646-0AFB-FF27-FD8D46A2EC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80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12FF73-9AE9-B9AF-C88F-6A888CA87374}"/>
              </a:ext>
            </a:extLst>
          </p:cNvPr>
          <p:cNvSpPr/>
          <p:nvPr/>
        </p:nvSpPr>
        <p:spPr bwMode="white">
          <a:xfrm>
            <a:off x="3606801" y="2148390"/>
            <a:ext cx="228513" cy="247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7F08E2-D310-C242-53BC-BFA47036354C}"/>
              </a:ext>
            </a:extLst>
          </p:cNvPr>
          <p:cNvSpPr/>
          <p:nvPr/>
        </p:nvSpPr>
        <p:spPr bwMode="white">
          <a:xfrm>
            <a:off x="7900957" y="2148390"/>
            <a:ext cx="228513" cy="247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980E4F-5849-DBDA-1C8D-193917EF6BB9}"/>
              </a:ext>
            </a:extLst>
          </p:cNvPr>
          <p:cNvSpPr/>
          <p:nvPr/>
        </p:nvSpPr>
        <p:spPr bwMode="white">
          <a:xfrm>
            <a:off x="1835818" y="3406322"/>
            <a:ext cx="1837632" cy="571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4CD4DF-261F-FB5C-6735-CA74E0A2304D}"/>
              </a:ext>
            </a:extLst>
          </p:cNvPr>
          <p:cNvSpPr/>
          <p:nvPr/>
        </p:nvSpPr>
        <p:spPr bwMode="white">
          <a:xfrm>
            <a:off x="6777430" y="3406322"/>
            <a:ext cx="542706" cy="454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AF0B04-74F1-5F7C-A005-F982E91B7066}"/>
              </a:ext>
            </a:extLst>
          </p:cNvPr>
          <p:cNvSpPr/>
          <p:nvPr/>
        </p:nvSpPr>
        <p:spPr bwMode="white">
          <a:xfrm>
            <a:off x="1835818" y="4054349"/>
            <a:ext cx="390377" cy="343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0139A23-BB10-10AA-C5BE-ED12D95EFAA1}"/>
              </a:ext>
            </a:extLst>
          </p:cNvPr>
          <p:cNvSpPr/>
          <p:nvPr/>
        </p:nvSpPr>
        <p:spPr bwMode="white">
          <a:xfrm>
            <a:off x="3425894" y="4759554"/>
            <a:ext cx="228513" cy="247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81A8552-9F0F-2F21-53E3-F64F8E7E502B}"/>
              </a:ext>
            </a:extLst>
          </p:cNvPr>
          <p:cNvSpPr/>
          <p:nvPr/>
        </p:nvSpPr>
        <p:spPr bwMode="white">
          <a:xfrm>
            <a:off x="5387304" y="4759554"/>
            <a:ext cx="218992" cy="238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52FD38F-9706-83C4-876E-E30A49414E3A}"/>
              </a:ext>
            </a:extLst>
          </p:cNvPr>
          <p:cNvSpPr/>
          <p:nvPr/>
        </p:nvSpPr>
        <p:spPr bwMode="white">
          <a:xfrm>
            <a:off x="8615062" y="4721435"/>
            <a:ext cx="1304433" cy="304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30CC869-CB7E-4D54-9FB3-AB942C3C4AF2}"/>
              </a:ext>
            </a:extLst>
          </p:cNvPr>
          <p:cNvSpPr/>
          <p:nvPr/>
        </p:nvSpPr>
        <p:spPr bwMode="white">
          <a:xfrm>
            <a:off x="2188110" y="5398051"/>
            <a:ext cx="218992" cy="247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EAE285D-73AD-29C1-CB95-4B434B1B8F9E}"/>
              </a:ext>
            </a:extLst>
          </p:cNvPr>
          <p:cNvSpPr/>
          <p:nvPr/>
        </p:nvSpPr>
        <p:spPr bwMode="white">
          <a:xfrm>
            <a:off x="4140000" y="5398051"/>
            <a:ext cx="228513" cy="247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67916BE-96A4-0783-5D67-E9B2532144C4}"/>
              </a:ext>
            </a:extLst>
          </p:cNvPr>
          <p:cNvSpPr/>
          <p:nvPr/>
        </p:nvSpPr>
        <p:spPr bwMode="white">
          <a:xfrm>
            <a:off x="8786448" y="5359932"/>
            <a:ext cx="1313954" cy="314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B1360B-B221-A803-0CAA-8CA5D5A737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64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A4BC8F-08BC-64E9-5976-752024DF0065}"/>
              </a:ext>
            </a:extLst>
          </p:cNvPr>
          <p:cNvSpPr/>
          <p:nvPr/>
        </p:nvSpPr>
        <p:spPr bwMode="white">
          <a:xfrm>
            <a:off x="1702518" y="4666250"/>
            <a:ext cx="304685" cy="23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F89463-08C0-513B-F527-2E29C2D227C4}"/>
              </a:ext>
            </a:extLst>
          </p:cNvPr>
          <p:cNvSpPr/>
          <p:nvPr/>
        </p:nvSpPr>
        <p:spPr bwMode="white">
          <a:xfrm>
            <a:off x="3511586" y="4656715"/>
            <a:ext cx="304685" cy="247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433603-F450-D970-FE6B-00E9D7D8455B}"/>
              </a:ext>
            </a:extLst>
          </p:cNvPr>
          <p:cNvSpPr/>
          <p:nvPr/>
        </p:nvSpPr>
        <p:spPr bwMode="white">
          <a:xfrm>
            <a:off x="4958841" y="4628109"/>
            <a:ext cx="342770" cy="32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F8CCD4-3623-A503-1C77-E752362985DB}"/>
              </a:ext>
            </a:extLst>
          </p:cNvPr>
          <p:cNvSpPr/>
          <p:nvPr/>
        </p:nvSpPr>
        <p:spPr bwMode="white">
          <a:xfrm>
            <a:off x="6491788" y="4656715"/>
            <a:ext cx="304685" cy="247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54CDEDB-62D6-00FD-CBFA-553977401E3A}"/>
              </a:ext>
            </a:extLst>
          </p:cNvPr>
          <p:cNvSpPr/>
          <p:nvPr/>
        </p:nvSpPr>
        <p:spPr bwMode="white">
          <a:xfrm>
            <a:off x="8348463" y="4656715"/>
            <a:ext cx="295163" cy="247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C269603-8A9C-4254-D774-48E87A921218}"/>
              </a:ext>
            </a:extLst>
          </p:cNvPr>
          <p:cNvSpPr/>
          <p:nvPr/>
        </p:nvSpPr>
        <p:spPr bwMode="white">
          <a:xfrm>
            <a:off x="10281309" y="4618574"/>
            <a:ext cx="342770" cy="333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23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C4F4D2-C0C3-38FB-955E-ED484700E3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51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8AFB7C-32DE-1812-3518-459B4255893C}"/>
              </a:ext>
            </a:extLst>
          </p:cNvPr>
          <p:cNvSpPr/>
          <p:nvPr/>
        </p:nvSpPr>
        <p:spPr bwMode="white">
          <a:xfrm>
            <a:off x="1864382" y="4069082"/>
            <a:ext cx="695062" cy="324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ED890C-3F50-8E56-C56F-0E48D89AFC52}"/>
              </a:ext>
            </a:extLst>
          </p:cNvPr>
          <p:cNvSpPr/>
          <p:nvPr/>
        </p:nvSpPr>
        <p:spPr bwMode="white">
          <a:xfrm>
            <a:off x="4511335" y="4078629"/>
            <a:ext cx="733148" cy="324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75075D-2EC6-8D1C-1422-C58FEAEB2B83}"/>
              </a:ext>
            </a:extLst>
          </p:cNvPr>
          <p:cNvSpPr/>
          <p:nvPr/>
        </p:nvSpPr>
        <p:spPr bwMode="white">
          <a:xfrm>
            <a:off x="7186851" y="4088176"/>
            <a:ext cx="723627" cy="295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8E42F2-0BDA-0F6C-C686-1E982F0D3A8C}"/>
              </a:ext>
            </a:extLst>
          </p:cNvPr>
          <p:cNvSpPr/>
          <p:nvPr/>
        </p:nvSpPr>
        <p:spPr bwMode="white">
          <a:xfrm>
            <a:off x="10033753" y="4069082"/>
            <a:ext cx="695062" cy="324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866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BB5C55-7D93-13AD-E117-B4741C2AF5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4838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D9334CFC-0FD6-7314-146F-D4E9E0F3AB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9014" y="2420888"/>
            <a:ext cx="2361691" cy="208823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B8946985-3E6F-C2A7-7FB4-9DE4FEB512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72205" y="2924943"/>
            <a:ext cx="2552698" cy="1753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724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2025-01-09T11:46:29Z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