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33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0" d="100"/>
          <a:sy n="60" d="100"/>
        </p:scale>
        <p:origin x="1032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6364FCC-7600-D716-8528-5BB90713D2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834045"/>
            <a:ext cx="11928648" cy="116420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E5A9F3-CF08-704D-2A69-049CCBA639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84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01FDE5-2F61-BE91-20EC-8193B062CFFE}"/>
              </a:ext>
            </a:extLst>
          </p:cNvPr>
          <p:cNvSpPr/>
          <p:nvPr/>
        </p:nvSpPr>
        <p:spPr bwMode="white">
          <a:xfrm>
            <a:off x="7253501" y="3094800"/>
            <a:ext cx="228513" cy="23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540187-A98A-C519-3F03-8B737E8BFC01}"/>
              </a:ext>
            </a:extLst>
          </p:cNvPr>
          <p:cNvSpPr/>
          <p:nvPr/>
        </p:nvSpPr>
        <p:spPr bwMode="white">
          <a:xfrm>
            <a:off x="8691234" y="3085255"/>
            <a:ext cx="190428" cy="24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984108-9B5C-909D-D3DB-DC1D9DEA0E70}"/>
              </a:ext>
            </a:extLst>
          </p:cNvPr>
          <p:cNvSpPr/>
          <p:nvPr/>
        </p:nvSpPr>
        <p:spPr bwMode="white">
          <a:xfrm>
            <a:off x="10005188" y="3085255"/>
            <a:ext cx="390377" cy="24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41BF62-F869-30BF-2040-ED2DA2574588}"/>
              </a:ext>
            </a:extLst>
          </p:cNvPr>
          <p:cNvSpPr/>
          <p:nvPr/>
        </p:nvSpPr>
        <p:spPr bwMode="white">
          <a:xfrm>
            <a:off x="7253501" y="4011110"/>
            <a:ext cx="218992" cy="24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3960C5-C970-CF26-12D3-C7924F709B44}"/>
              </a:ext>
            </a:extLst>
          </p:cNvPr>
          <p:cNvSpPr/>
          <p:nvPr/>
        </p:nvSpPr>
        <p:spPr bwMode="white">
          <a:xfrm>
            <a:off x="8672191" y="4011110"/>
            <a:ext cx="228513" cy="23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27A5B9-7B24-DBD3-CBE4-38EE429062FA}"/>
              </a:ext>
            </a:extLst>
          </p:cNvPr>
          <p:cNvSpPr/>
          <p:nvPr/>
        </p:nvSpPr>
        <p:spPr bwMode="white">
          <a:xfrm>
            <a:off x="10005188" y="4011110"/>
            <a:ext cx="399899" cy="24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377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594108-82A5-989C-7F67-261C7EBE97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80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E2ED3E-017B-4038-E01F-AFF7361FD5BF}"/>
              </a:ext>
            </a:extLst>
          </p:cNvPr>
          <p:cNvSpPr/>
          <p:nvPr/>
        </p:nvSpPr>
        <p:spPr bwMode="white">
          <a:xfrm>
            <a:off x="2959345" y="4491489"/>
            <a:ext cx="399899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ED0654-73A0-1234-2C28-D630C42067DF}"/>
              </a:ext>
            </a:extLst>
          </p:cNvPr>
          <p:cNvSpPr/>
          <p:nvPr/>
        </p:nvSpPr>
        <p:spPr bwMode="white">
          <a:xfrm>
            <a:off x="6133455" y="4432612"/>
            <a:ext cx="538609" cy="3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A16004-1614-1B32-B381-E02F61CFA3FA}"/>
              </a:ext>
            </a:extLst>
          </p:cNvPr>
          <p:cNvSpPr/>
          <p:nvPr/>
        </p:nvSpPr>
        <p:spPr bwMode="white">
          <a:xfrm>
            <a:off x="9510075" y="4491489"/>
            <a:ext cx="399899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FBB38B-450E-8FE3-16D4-8385EDB0B6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0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8C37C2-4348-A5BB-B97B-8C6236BF2933}"/>
              </a:ext>
            </a:extLst>
          </p:cNvPr>
          <p:cNvSpPr/>
          <p:nvPr/>
        </p:nvSpPr>
        <p:spPr bwMode="white">
          <a:xfrm>
            <a:off x="2549924" y="3696272"/>
            <a:ext cx="228513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E739AD-1FE5-5165-3EFD-806BC6ED6F9E}"/>
              </a:ext>
            </a:extLst>
          </p:cNvPr>
          <p:cNvSpPr/>
          <p:nvPr/>
        </p:nvSpPr>
        <p:spPr bwMode="white">
          <a:xfrm>
            <a:off x="4854105" y="3696272"/>
            <a:ext cx="228513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160DF7-DDCB-2A14-49FF-34A1424EF29F}"/>
              </a:ext>
            </a:extLst>
          </p:cNvPr>
          <p:cNvSpPr/>
          <p:nvPr/>
        </p:nvSpPr>
        <p:spPr bwMode="white">
          <a:xfrm>
            <a:off x="8328248" y="3573016"/>
            <a:ext cx="1313827" cy="59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B80F754-9027-B2F0-3F2C-6971264CE1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4"/>
          <a:stretch/>
        </p:blipFill>
        <p:spPr>
          <a:xfrm>
            <a:off x="767408" y="4221088"/>
            <a:ext cx="10272504" cy="2492903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2879E1-CEBC-E6FD-6AAC-9DF1CC7E490D}"/>
              </a:ext>
            </a:extLst>
          </p:cNvPr>
          <p:cNvSpPr/>
          <p:nvPr/>
        </p:nvSpPr>
        <p:spPr bwMode="white">
          <a:xfrm>
            <a:off x="4176072" y="4412115"/>
            <a:ext cx="390377" cy="2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7055C06-46A5-4605-D202-4348FEA7B1C1}"/>
              </a:ext>
            </a:extLst>
          </p:cNvPr>
          <p:cNvSpPr/>
          <p:nvPr/>
        </p:nvSpPr>
        <p:spPr bwMode="white">
          <a:xfrm>
            <a:off x="7841816" y="4412115"/>
            <a:ext cx="399899" cy="2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3C3C21F-5D6A-0794-E9A2-05ED216BCC4E}"/>
              </a:ext>
            </a:extLst>
          </p:cNvPr>
          <p:cNvSpPr/>
          <p:nvPr/>
        </p:nvSpPr>
        <p:spPr bwMode="white">
          <a:xfrm>
            <a:off x="1776677" y="5071158"/>
            <a:ext cx="399899" cy="2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AA9ED3B-FF1D-4415-A62B-37CEB581333A}"/>
              </a:ext>
            </a:extLst>
          </p:cNvPr>
          <p:cNvSpPr/>
          <p:nvPr/>
        </p:nvSpPr>
        <p:spPr bwMode="white">
          <a:xfrm>
            <a:off x="1786198" y="6379693"/>
            <a:ext cx="390377" cy="2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1E4BF42-05AB-5A1B-57BC-EB1F86813094}"/>
              </a:ext>
            </a:extLst>
          </p:cNvPr>
          <p:cNvSpPr/>
          <p:nvPr/>
        </p:nvSpPr>
        <p:spPr bwMode="white">
          <a:xfrm>
            <a:off x="3547659" y="6379693"/>
            <a:ext cx="399899" cy="2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C6E710F-C252-4296-4433-8F814D8C49D7}"/>
              </a:ext>
            </a:extLst>
          </p:cNvPr>
          <p:cNvSpPr/>
          <p:nvPr/>
        </p:nvSpPr>
        <p:spPr bwMode="white">
          <a:xfrm>
            <a:off x="5318642" y="6379693"/>
            <a:ext cx="409420" cy="23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1AB0BB8-1FDA-D654-ED4A-4AEDB09AB626}"/>
              </a:ext>
            </a:extLst>
          </p:cNvPr>
          <p:cNvSpPr/>
          <p:nvPr/>
        </p:nvSpPr>
        <p:spPr bwMode="white">
          <a:xfrm>
            <a:off x="7099146" y="6379693"/>
            <a:ext cx="399899" cy="2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288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A791CC-0135-9E4E-5722-140B93EDAF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87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FA296E-0B64-AE95-8285-770952B3E118}"/>
              </a:ext>
            </a:extLst>
          </p:cNvPr>
          <p:cNvSpPr/>
          <p:nvPr/>
        </p:nvSpPr>
        <p:spPr bwMode="white">
          <a:xfrm>
            <a:off x="9167304" y="1357366"/>
            <a:ext cx="409420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E90C8C-8CA3-107C-C852-8F038E920C2F}"/>
              </a:ext>
            </a:extLst>
          </p:cNvPr>
          <p:cNvSpPr/>
          <p:nvPr/>
        </p:nvSpPr>
        <p:spPr bwMode="white">
          <a:xfrm>
            <a:off x="3711536" y="2005149"/>
            <a:ext cx="399899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14C4D0-9337-8C88-7E81-5D64342C50F1}"/>
              </a:ext>
            </a:extLst>
          </p:cNvPr>
          <p:cNvSpPr/>
          <p:nvPr/>
        </p:nvSpPr>
        <p:spPr bwMode="white">
          <a:xfrm>
            <a:off x="5492040" y="2014675"/>
            <a:ext cx="380856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0793F7-66F6-9FC3-18DC-0D65FA218F61}"/>
              </a:ext>
            </a:extLst>
          </p:cNvPr>
          <p:cNvSpPr/>
          <p:nvPr/>
        </p:nvSpPr>
        <p:spPr bwMode="white">
          <a:xfrm>
            <a:off x="5492040" y="3053031"/>
            <a:ext cx="603959" cy="60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23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8FAC9B-826D-7C09-8803-D142FCB6F5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51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0788E7-47B3-2158-FAFE-60E1EAA6AF3F}"/>
              </a:ext>
            </a:extLst>
          </p:cNvPr>
          <p:cNvSpPr/>
          <p:nvPr/>
        </p:nvSpPr>
        <p:spPr bwMode="white">
          <a:xfrm>
            <a:off x="8576977" y="2111894"/>
            <a:ext cx="399899" cy="334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33E672-D9A8-08B0-A468-A4309901DF6C}"/>
              </a:ext>
            </a:extLst>
          </p:cNvPr>
          <p:cNvSpPr/>
          <p:nvPr/>
        </p:nvSpPr>
        <p:spPr bwMode="white">
          <a:xfrm>
            <a:off x="9264352" y="3284984"/>
            <a:ext cx="64807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2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0BCF35-C803-5EBC-65CA-9474822B55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51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0F3026-BAB6-3C87-5A08-00BE1E1BF5E0}"/>
              </a:ext>
            </a:extLst>
          </p:cNvPr>
          <p:cNvSpPr/>
          <p:nvPr/>
        </p:nvSpPr>
        <p:spPr bwMode="white">
          <a:xfrm>
            <a:off x="3935760" y="1224000"/>
            <a:ext cx="527967" cy="47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672649-8A68-6249-6E93-529EB5B15FB1}"/>
              </a:ext>
            </a:extLst>
          </p:cNvPr>
          <p:cNvSpPr/>
          <p:nvPr/>
        </p:nvSpPr>
        <p:spPr bwMode="white">
          <a:xfrm>
            <a:off x="3583467" y="2975980"/>
            <a:ext cx="640325" cy="66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04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D45E26-0208-0DD9-133A-FD4A5682DE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41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9FAE70-CAD7-5856-8673-4C784433ABBF}"/>
              </a:ext>
            </a:extLst>
          </p:cNvPr>
          <p:cNvSpPr/>
          <p:nvPr/>
        </p:nvSpPr>
        <p:spPr bwMode="white">
          <a:xfrm>
            <a:off x="8338942" y="4524077"/>
            <a:ext cx="380856" cy="28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9AA711-ED51-B004-4C9C-58C732D7724C}"/>
              </a:ext>
            </a:extLst>
          </p:cNvPr>
          <p:cNvSpPr/>
          <p:nvPr/>
        </p:nvSpPr>
        <p:spPr bwMode="white">
          <a:xfrm>
            <a:off x="9462468" y="4505001"/>
            <a:ext cx="352292" cy="32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83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E2A4C9-E243-40BB-DA26-E5CFC9256B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77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EFBF15-4215-A466-A396-158F26CF277A}"/>
              </a:ext>
            </a:extLst>
          </p:cNvPr>
          <p:cNvSpPr/>
          <p:nvPr/>
        </p:nvSpPr>
        <p:spPr bwMode="white">
          <a:xfrm>
            <a:off x="5844332" y="3191065"/>
            <a:ext cx="342770" cy="33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D84685-6353-AD73-0D18-9D4EF8ED92F8}"/>
              </a:ext>
            </a:extLst>
          </p:cNvPr>
          <p:cNvSpPr/>
          <p:nvPr/>
        </p:nvSpPr>
        <p:spPr bwMode="white">
          <a:xfrm>
            <a:off x="8691234" y="3200614"/>
            <a:ext cx="371335" cy="30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11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96D32B-8B1C-F8DB-35AF-8367444199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387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8E2532-7FF7-9598-68B9-C5F458DCAB2E}"/>
              </a:ext>
            </a:extLst>
          </p:cNvPr>
          <p:cNvSpPr/>
          <p:nvPr/>
        </p:nvSpPr>
        <p:spPr bwMode="white">
          <a:xfrm>
            <a:off x="4644634" y="3625708"/>
            <a:ext cx="409420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8B604D-BFC3-6CE4-6068-65C74A591E99}"/>
              </a:ext>
            </a:extLst>
          </p:cNvPr>
          <p:cNvSpPr/>
          <p:nvPr/>
        </p:nvSpPr>
        <p:spPr bwMode="white">
          <a:xfrm>
            <a:off x="8891184" y="3429000"/>
            <a:ext cx="517184" cy="55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4D70487-F103-0FAA-ADED-956C86CA2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605935"/>
            <a:ext cx="1512168" cy="132527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8445206-4EB3-3D7A-6AF1-4C5595D0EE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2662599"/>
            <a:ext cx="1512168" cy="1325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051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2025-01-09T10:00:36Z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