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7" d="100"/>
          <a:sy n="77" d="100"/>
        </p:scale>
        <p:origin x="390" y="-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F056F1-3671-247B-258D-72DE7A5511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9333" y="3038524"/>
            <a:ext cx="5733333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4CC13B-D13B-4229-0986-E9FE63D27C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48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9E292C-A049-9FBF-8134-1F71D853C871}"/>
              </a:ext>
            </a:extLst>
          </p:cNvPr>
          <p:cNvSpPr/>
          <p:nvPr/>
        </p:nvSpPr>
        <p:spPr bwMode="white">
          <a:xfrm>
            <a:off x="6368010" y="2350162"/>
            <a:ext cx="637934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6BBFC0-5E66-3538-D1F1-2B6E3382D17D}"/>
              </a:ext>
            </a:extLst>
          </p:cNvPr>
          <p:cNvSpPr/>
          <p:nvPr/>
        </p:nvSpPr>
        <p:spPr bwMode="white">
          <a:xfrm>
            <a:off x="7586750" y="2350162"/>
            <a:ext cx="961662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7AC835-373B-B879-EFFA-0E7BC83C571E}"/>
              </a:ext>
            </a:extLst>
          </p:cNvPr>
          <p:cNvSpPr/>
          <p:nvPr/>
        </p:nvSpPr>
        <p:spPr bwMode="white">
          <a:xfrm>
            <a:off x="8967355" y="2350162"/>
            <a:ext cx="961662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FB0230-7ADC-9172-BE7B-70EFD2B577CE}"/>
              </a:ext>
            </a:extLst>
          </p:cNvPr>
          <p:cNvSpPr/>
          <p:nvPr/>
        </p:nvSpPr>
        <p:spPr bwMode="white">
          <a:xfrm>
            <a:off x="6368010" y="3304538"/>
            <a:ext cx="637934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C3CF4B-B1FE-C00F-5AD7-8AB0CD2A7A4D}"/>
              </a:ext>
            </a:extLst>
          </p:cNvPr>
          <p:cNvSpPr/>
          <p:nvPr/>
        </p:nvSpPr>
        <p:spPr bwMode="white">
          <a:xfrm>
            <a:off x="7586750" y="3285450"/>
            <a:ext cx="980705" cy="24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2EB6FB-1801-7A30-1586-0719163D1E93}"/>
              </a:ext>
            </a:extLst>
          </p:cNvPr>
          <p:cNvSpPr/>
          <p:nvPr/>
        </p:nvSpPr>
        <p:spPr bwMode="white">
          <a:xfrm>
            <a:off x="9119697" y="3285450"/>
            <a:ext cx="647455" cy="24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047771-FBEC-2D6B-8DDF-B32DEA7F597F}"/>
              </a:ext>
            </a:extLst>
          </p:cNvPr>
          <p:cNvSpPr/>
          <p:nvPr/>
        </p:nvSpPr>
        <p:spPr bwMode="white">
          <a:xfrm>
            <a:off x="6206146" y="4249369"/>
            <a:ext cx="961662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56A210-8575-27D5-A472-4B4468B96D8B}"/>
              </a:ext>
            </a:extLst>
          </p:cNvPr>
          <p:cNvSpPr/>
          <p:nvPr/>
        </p:nvSpPr>
        <p:spPr bwMode="white">
          <a:xfrm>
            <a:off x="7586750" y="4249369"/>
            <a:ext cx="961662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98EC26C-CBCE-A772-2600-B4E7D9ED49E5}"/>
              </a:ext>
            </a:extLst>
          </p:cNvPr>
          <p:cNvSpPr/>
          <p:nvPr/>
        </p:nvSpPr>
        <p:spPr bwMode="white">
          <a:xfrm>
            <a:off x="8957833" y="4239826"/>
            <a:ext cx="971183" cy="2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B7E0D6-63CD-07E7-9E52-CBD3D2B27C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38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742215-9858-D08E-9B1B-0801DC96FB61}"/>
              </a:ext>
            </a:extLst>
          </p:cNvPr>
          <p:cNvSpPr/>
          <p:nvPr/>
        </p:nvSpPr>
        <p:spPr bwMode="white">
          <a:xfrm>
            <a:off x="5006448" y="2329239"/>
            <a:ext cx="380856" cy="24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27C25C-B690-00AF-9F45-D340B745BF73}"/>
              </a:ext>
            </a:extLst>
          </p:cNvPr>
          <p:cNvSpPr/>
          <p:nvPr/>
        </p:nvSpPr>
        <p:spPr bwMode="white">
          <a:xfrm>
            <a:off x="10262267" y="2329239"/>
            <a:ext cx="390377" cy="24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2DB606-3676-F8D1-C6C2-BEAD5CA77CE2}"/>
              </a:ext>
            </a:extLst>
          </p:cNvPr>
          <p:cNvSpPr/>
          <p:nvPr/>
        </p:nvSpPr>
        <p:spPr bwMode="white">
          <a:xfrm>
            <a:off x="5120705" y="2872332"/>
            <a:ext cx="390377" cy="24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CCE12F-E402-0348-B7B6-7DCC3D3A5D25}"/>
              </a:ext>
            </a:extLst>
          </p:cNvPr>
          <p:cNvSpPr/>
          <p:nvPr/>
        </p:nvSpPr>
        <p:spPr bwMode="white">
          <a:xfrm>
            <a:off x="10176574" y="2872332"/>
            <a:ext cx="561763" cy="24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6CD5293-F003-2199-1759-A9D1B9B6CA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/>
        </p:blipFill>
        <p:spPr>
          <a:xfrm>
            <a:off x="983432" y="3779288"/>
            <a:ext cx="10344512" cy="281806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1178C2-B5AF-A22A-ADDC-69B0859785DE}"/>
              </a:ext>
            </a:extLst>
          </p:cNvPr>
          <p:cNvSpPr/>
          <p:nvPr/>
        </p:nvSpPr>
        <p:spPr bwMode="white">
          <a:xfrm>
            <a:off x="2916278" y="5603865"/>
            <a:ext cx="390377" cy="24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212552-D0B5-8CBB-7D2E-2E7CDB07BFA3}"/>
              </a:ext>
            </a:extLst>
          </p:cNvPr>
          <p:cNvSpPr/>
          <p:nvPr/>
        </p:nvSpPr>
        <p:spPr bwMode="white">
          <a:xfrm>
            <a:off x="7705547" y="5603865"/>
            <a:ext cx="399899" cy="24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D79A21-E813-B0CD-C90B-420587BA9976}"/>
              </a:ext>
            </a:extLst>
          </p:cNvPr>
          <p:cNvSpPr/>
          <p:nvPr/>
        </p:nvSpPr>
        <p:spPr bwMode="white">
          <a:xfrm>
            <a:off x="10381064" y="5603865"/>
            <a:ext cx="371335" cy="24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8D8EA4-D75C-6E97-D519-D380675D84C4}"/>
              </a:ext>
            </a:extLst>
          </p:cNvPr>
          <p:cNvSpPr/>
          <p:nvPr/>
        </p:nvSpPr>
        <p:spPr bwMode="white">
          <a:xfrm>
            <a:off x="1849880" y="6157925"/>
            <a:ext cx="228513" cy="23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86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B1239F-9C6E-CF85-3B76-A16F4E4FCD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38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57DB6A-5D13-A07A-4597-EAB1852FBD98}"/>
              </a:ext>
            </a:extLst>
          </p:cNvPr>
          <p:cNvSpPr/>
          <p:nvPr/>
        </p:nvSpPr>
        <p:spPr bwMode="white">
          <a:xfrm>
            <a:off x="2407103" y="3921711"/>
            <a:ext cx="371335" cy="3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F4F537-A5D9-C2FC-FD8F-E60D96F11E2A}"/>
              </a:ext>
            </a:extLst>
          </p:cNvPr>
          <p:cNvSpPr/>
          <p:nvPr/>
        </p:nvSpPr>
        <p:spPr bwMode="white">
          <a:xfrm>
            <a:off x="5447928" y="3912178"/>
            <a:ext cx="2520280" cy="33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4048375-842A-BA24-1B5C-4970205C077B}"/>
              </a:ext>
            </a:extLst>
          </p:cNvPr>
          <p:cNvSpPr/>
          <p:nvPr/>
        </p:nvSpPr>
        <p:spPr bwMode="white">
          <a:xfrm>
            <a:off x="7968208" y="3895228"/>
            <a:ext cx="2232248" cy="39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45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102AE-CA3F-7719-B27B-44A0A3559E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03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07711C-97D7-3BE6-FB71-4AE9FBAB53EE}"/>
              </a:ext>
            </a:extLst>
          </p:cNvPr>
          <p:cNvSpPr/>
          <p:nvPr/>
        </p:nvSpPr>
        <p:spPr bwMode="white">
          <a:xfrm>
            <a:off x="2783632" y="3933056"/>
            <a:ext cx="504056" cy="46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36DE4B-86B4-9F7F-AF78-099262909144}"/>
              </a:ext>
            </a:extLst>
          </p:cNvPr>
          <p:cNvSpPr/>
          <p:nvPr/>
        </p:nvSpPr>
        <p:spPr bwMode="white">
          <a:xfrm>
            <a:off x="6096000" y="3933056"/>
            <a:ext cx="584554" cy="46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0D75A4-9817-31D6-F7C5-ADBE38359F3A}"/>
              </a:ext>
            </a:extLst>
          </p:cNvPr>
          <p:cNvSpPr/>
          <p:nvPr/>
        </p:nvSpPr>
        <p:spPr bwMode="white">
          <a:xfrm>
            <a:off x="9327870" y="3933056"/>
            <a:ext cx="58455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06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2025-01-09T09:15:38Z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