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8" d="100"/>
          <a:sy n="68" d="100"/>
        </p:scale>
        <p:origin x="618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1A0D48C-BDCE-D3AF-3C75-CDEFDE5C60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619" y="3000428"/>
            <a:ext cx="8304762" cy="85714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C7662F-9418-C5A4-ECBE-0E59164380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74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B59019-53DB-AFBD-3532-D6C85E21517B}"/>
              </a:ext>
            </a:extLst>
          </p:cNvPr>
          <p:cNvSpPr/>
          <p:nvPr/>
        </p:nvSpPr>
        <p:spPr bwMode="white">
          <a:xfrm>
            <a:off x="3292594" y="3110491"/>
            <a:ext cx="390377" cy="24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C8F1A8F-20C0-707D-F535-E3B7CB41D1F3}"/>
              </a:ext>
            </a:extLst>
          </p:cNvPr>
          <p:cNvSpPr/>
          <p:nvPr/>
        </p:nvSpPr>
        <p:spPr bwMode="white">
          <a:xfrm>
            <a:off x="3292594" y="4025153"/>
            <a:ext cx="390377" cy="23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93EF39E-D9C6-408E-7575-A4592FFE7DFD}"/>
              </a:ext>
            </a:extLst>
          </p:cNvPr>
          <p:cNvSpPr/>
          <p:nvPr/>
        </p:nvSpPr>
        <p:spPr bwMode="white">
          <a:xfrm>
            <a:off x="3368765" y="4930288"/>
            <a:ext cx="218992" cy="24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96FFBD9-2136-DB56-4054-CAABFB0E727F}"/>
              </a:ext>
            </a:extLst>
          </p:cNvPr>
          <p:cNvSpPr/>
          <p:nvPr/>
        </p:nvSpPr>
        <p:spPr bwMode="white">
          <a:xfrm>
            <a:off x="3368765" y="5844950"/>
            <a:ext cx="218992" cy="24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B4BE48A-B27A-E722-99C9-ACA75B491479}"/>
              </a:ext>
            </a:extLst>
          </p:cNvPr>
          <p:cNvSpPr/>
          <p:nvPr/>
        </p:nvSpPr>
        <p:spPr bwMode="white">
          <a:xfrm>
            <a:off x="5006448" y="3110491"/>
            <a:ext cx="218992" cy="24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E904FBFD-38DB-CC4D-AD87-34FC93985D15}"/>
              </a:ext>
            </a:extLst>
          </p:cNvPr>
          <p:cNvSpPr/>
          <p:nvPr/>
        </p:nvSpPr>
        <p:spPr bwMode="white">
          <a:xfrm>
            <a:off x="5939546" y="3110491"/>
            <a:ext cx="218992" cy="24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A06C8BA6-0665-E8FE-68FC-8BF220C03560}"/>
              </a:ext>
            </a:extLst>
          </p:cNvPr>
          <p:cNvSpPr/>
          <p:nvPr/>
        </p:nvSpPr>
        <p:spPr bwMode="white">
          <a:xfrm>
            <a:off x="6786952" y="3110491"/>
            <a:ext cx="380855" cy="24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AD7CA02A-AB9A-DA1C-2CDD-58CAE2741BBC}"/>
              </a:ext>
            </a:extLst>
          </p:cNvPr>
          <p:cNvSpPr/>
          <p:nvPr/>
        </p:nvSpPr>
        <p:spPr bwMode="white">
          <a:xfrm>
            <a:off x="5006448" y="4025153"/>
            <a:ext cx="228513" cy="23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6370D65A-0C3B-44B0-59A4-CEEA7C2E3664}"/>
              </a:ext>
            </a:extLst>
          </p:cNvPr>
          <p:cNvSpPr/>
          <p:nvPr/>
        </p:nvSpPr>
        <p:spPr bwMode="white">
          <a:xfrm>
            <a:off x="5939546" y="4025153"/>
            <a:ext cx="218992" cy="24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C894591A-7EDF-E389-8812-A649949EEA52}"/>
              </a:ext>
            </a:extLst>
          </p:cNvPr>
          <p:cNvSpPr/>
          <p:nvPr/>
        </p:nvSpPr>
        <p:spPr bwMode="white">
          <a:xfrm>
            <a:off x="6786952" y="4025153"/>
            <a:ext cx="361812" cy="339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75EEB8A3-4F1A-9804-5297-C930A818482E}"/>
              </a:ext>
            </a:extLst>
          </p:cNvPr>
          <p:cNvSpPr/>
          <p:nvPr/>
        </p:nvSpPr>
        <p:spPr bwMode="white">
          <a:xfrm>
            <a:off x="4930277" y="4930288"/>
            <a:ext cx="380856" cy="24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9C2B262C-22C4-36EB-FCD5-788B4BEBFE2C}"/>
              </a:ext>
            </a:extLst>
          </p:cNvPr>
          <p:cNvSpPr/>
          <p:nvPr/>
        </p:nvSpPr>
        <p:spPr bwMode="white">
          <a:xfrm>
            <a:off x="5939546" y="4930288"/>
            <a:ext cx="218992" cy="24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CCF7387E-C900-A677-A651-4EF4942CAFA2}"/>
              </a:ext>
            </a:extLst>
          </p:cNvPr>
          <p:cNvSpPr/>
          <p:nvPr/>
        </p:nvSpPr>
        <p:spPr bwMode="white">
          <a:xfrm>
            <a:off x="6863123" y="4930288"/>
            <a:ext cx="228513" cy="24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1BDA6D6A-B558-F02E-9121-D0D2C20E9D7E}"/>
              </a:ext>
            </a:extLst>
          </p:cNvPr>
          <p:cNvSpPr/>
          <p:nvPr/>
        </p:nvSpPr>
        <p:spPr bwMode="white">
          <a:xfrm>
            <a:off x="4930277" y="5844950"/>
            <a:ext cx="361813" cy="23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646DB45B-5C64-DC14-73E6-CB82D195F579}"/>
              </a:ext>
            </a:extLst>
          </p:cNvPr>
          <p:cNvSpPr/>
          <p:nvPr/>
        </p:nvSpPr>
        <p:spPr bwMode="white">
          <a:xfrm>
            <a:off x="5939546" y="5844950"/>
            <a:ext cx="218992" cy="23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DBFD1944-4912-EC94-8B9B-6BFF406EE556}"/>
              </a:ext>
            </a:extLst>
          </p:cNvPr>
          <p:cNvSpPr/>
          <p:nvPr/>
        </p:nvSpPr>
        <p:spPr bwMode="white">
          <a:xfrm>
            <a:off x="6863123" y="5844950"/>
            <a:ext cx="228513" cy="24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>
            <a:extLst>
              <a:ext uri="{FF2B5EF4-FFF2-40B4-BE49-F238E27FC236}">
                <a16:creationId xmlns:a16="http://schemas.microsoft.com/office/drawing/2014/main" id="{E27873F1-BF01-D235-8710-F32F64B90831}"/>
              </a:ext>
            </a:extLst>
          </p:cNvPr>
          <p:cNvSpPr/>
          <p:nvPr/>
        </p:nvSpPr>
        <p:spPr bwMode="white">
          <a:xfrm>
            <a:off x="8500806" y="3110491"/>
            <a:ext cx="228513" cy="24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>
            <a:extLst>
              <a:ext uri="{FF2B5EF4-FFF2-40B4-BE49-F238E27FC236}">
                <a16:creationId xmlns:a16="http://schemas.microsoft.com/office/drawing/2014/main" id="{BB9F0457-FFB2-E1B2-1620-782417009E35}"/>
              </a:ext>
            </a:extLst>
          </p:cNvPr>
          <p:cNvSpPr/>
          <p:nvPr/>
        </p:nvSpPr>
        <p:spPr bwMode="white">
          <a:xfrm>
            <a:off x="9433904" y="3110491"/>
            <a:ext cx="218992" cy="24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>
            <a:extLst>
              <a:ext uri="{FF2B5EF4-FFF2-40B4-BE49-F238E27FC236}">
                <a16:creationId xmlns:a16="http://schemas.microsoft.com/office/drawing/2014/main" id="{6135D669-50B7-63A6-116A-0D7A29F63861}"/>
              </a:ext>
            </a:extLst>
          </p:cNvPr>
          <p:cNvSpPr/>
          <p:nvPr/>
        </p:nvSpPr>
        <p:spPr bwMode="white">
          <a:xfrm>
            <a:off x="10290831" y="3110491"/>
            <a:ext cx="380856" cy="24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>
            <a:extLst>
              <a:ext uri="{FF2B5EF4-FFF2-40B4-BE49-F238E27FC236}">
                <a16:creationId xmlns:a16="http://schemas.microsoft.com/office/drawing/2014/main" id="{3C9FF2DF-E96F-D61C-B54A-931FE1544D39}"/>
              </a:ext>
            </a:extLst>
          </p:cNvPr>
          <p:cNvSpPr/>
          <p:nvPr/>
        </p:nvSpPr>
        <p:spPr bwMode="white">
          <a:xfrm>
            <a:off x="8500806" y="4025153"/>
            <a:ext cx="218992" cy="24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>
            <a:extLst>
              <a:ext uri="{FF2B5EF4-FFF2-40B4-BE49-F238E27FC236}">
                <a16:creationId xmlns:a16="http://schemas.microsoft.com/office/drawing/2014/main" id="{AF97B492-6AD1-2A07-272A-3EA5E352D913}"/>
              </a:ext>
            </a:extLst>
          </p:cNvPr>
          <p:cNvSpPr/>
          <p:nvPr/>
        </p:nvSpPr>
        <p:spPr bwMode="white">
          <a:xfrm>
            <a:off x="9433904" y="4025153"/>
            <a:ext cx="218992" cy="23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>
            <a:extLst>
              <a:ext uri="{FF2B5EF4-FFF2-40B4-BE49-F238E27FC236}">
                <a16:creationId xmlns:a16="http://schemas.microsoft.com/office/drawing/2014/main" id="{80064CC3-9CDA-F9DD-1B36-10360F58086E}"/>
              </a:ext>
            </a:extLst>
          </p:cNvPr>
          <p:cNvSpPr/>
          <p:nvPr/>
        </p:nvSpPr>
        <p:spPr bwMode="white">
          <a:xfrm>
            <a:off x="10290831" y="4025153"/>
            <a:ext cx="380856" cy="23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>
            <a:extLst>
              <a:ext uri="{FF2B5EF4-FFF2-40B4-BE49-F238E27FC236}">
                <a16:creationId xmlns:a16="http://schemas.microsoft.com/office/drawing/2014/main" id="{3C091D8C-9723-FBA8-05ED-C3DE5B9102D0}"/>
              </a:ext>
            </a:extLst>
          </p:cNvPr>
          <p:cNvSpPr/>
          <p:nvPr/>
        </p:nvSpPr>
        <p:spPr bwMode="white">
          <a:xfrm>
            <a:off x="8434156" y="4930288"/>
            <a:ext cx="380856" cy="24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>
            <a:extLst>
              <a:ext uri="{FF2B5EF4-FFF2-40B4-BE49-F238E27FC236}">
                <a16:creationId xmlns:a16="http://schemas.microsoft.com/office/drawing/2014/main" id="{65A6F031-05B5-798E-4BC5-948BA1F85FCD}"/>
              </a:ext>
            </a:extLst>
          </p:cNvPr>
          <p:cNvSpPr/>
          <p:nvPr/>
        </p:nvSpPr>
        <p:spPr bwMode="white">
          <a:xfrm>
            <a:off x="9433904" y="4939815"/>
            <a:ext cx="218992" cy="23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>
            <a:extLst>
              <a:ext uri="{FF2B5EF4-FFF2-40B4-BE49-F238E27FC236}">
                <a16:creationId xmlns:a16="http://schemas.microsoft.com/office/drawing/2014/main" id="{E0A00389-EF49-10B1-1493-C2B7E5C27013}"/>
              </a:ext>
            </a:extLst>
          </p:cNvPr>
          <p:cNvSpPr/>
          <p:nvPr/>
        </p:nvSpPr>
        <p:spPr bwMode="white">
          <a:xfrm>
            <a:off x="10357481" y="4939815"/>
            <a:ext cx="228513" cy="23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>
            <a:extLst>
              <a:ext uri="{FF2B5EF4-FFF2-40B4-BE49-F238E27FC236}">
                <a16:creationId xmlns:a16="http://schemas.microsoft.com/office/drawing/2014/main" id="{DA4E21B0-23A2-713A-3201-DAE59C88966C}"/>
              </a:ext>
            </a:extLst>
          </p:cNvPr>
          <p:cNvSpPr/>
          <p:nvPr/>
        </p:nvSpPr>
        <p:spPr bwMode="white">
          <a:xfrm>
            <a:off x="8434156" y="5844950"/>
            <a:ext cx="390377" cy="23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>
            <a:extLst>
              <a:ext uri="{FF2B5EF4-FFF2-40B4-BE49-F238E27FC236}">
                <a16:creationId xmlns:a16="http://schemas.microsoft.com/office/drawing/2014/main" id="{57A60E7B-6125-CEA8-1607-2ABF6C00DB71}"/>
              </a:ext>
            </a:extLst>
          </p:cNvPr>
          <p:cNvSpPr/>
          <p:nvPr/>
        </p:nvSpPr>
        <p:spPr bwMode="white">
          <a:xfrm>
            <a:off x="9433904" y="5844950"/>
            <a:ext cx="218992" cy="24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>
            <a:extLst>
              <a:ext uri="{FF2B5EF4-FFF2-40B4-BE49-F238E27FC236}">
                <a16:creationId xmlns:a16="http://schemas.microsoft.com/office/drawing/2014/main" id="{5070EE7A-12D4-97A3-791E-FF3B2F6E7EF0}"/>
              </a:ext>
            </a:extLst>
          </p:cNvPr>
          <p:cNvSpPr/>
          <p:nvPr/>
        </p:nvSpPr>
        <p:spPr bwMode="white">
          <a:xfrm>
            <a:off x="10357481" y="5844950"/>
            <a:ext cx="228513" cy="23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8" grpId="0" animBg="1"/>
      <p:bldP spid="25" grpId="0" animBg="1"/>
      <p:bldP spid="2" grpId="0" animBg="1"/>
      <p:bldP spid="32" grpId="0" animBg="1"/>
      <p:bldP spid="33" grpId="0" animBg="1"/>
      <p:bldP spid="37" grpId="0" animBg="1"/>
      <p:bldP spid="38" grpId="0" animBg="1"/>
      <p:bldP spid="39" grpId="0" animBg="1"/>
      <p:bldP spid="43" grpId="0" animBg="1"/>
      <p:bldP spid="44" grpId="0" animBg="1"/>
      <p:bldP spid="45" grpId="0" animBg="1"/>
      <p:bldP spid="49" grpId="0" animBg="1"/>
      <p:bldP spid="50" grpId="0" animBg="1"/>
      <p:bldP spid="51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3ED936-FF39-6A38-205F-29A5F91414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070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636D35-F972-017E-4F1B-37BBB12B6DA8}"/>
              </a:ext>
            </a:extLst>
          </p:cNvPr>
          <p:cNvSpPr/>
          <p:nvPr/>
        </p:nvSpPr>
        <p:spPr bwMode="white">
          <a:xfrm>
            <a:off x="5644382" y="2225369"/>
            <a:ext cx="390377" cy="247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BE9FE2-686C-E6F7-10CF-92BF599DBE0E}"/>
              </a:ext>
            </a:extLst>
          </p:cNvPr>
          <p:cNvSpPr/>
          <p:nvPr/>
        </p:nvSpPr>
        <p:spPr bwMode="white">
          <a:xfrm>
            <a:off x="6739345" y="2225369"/>
            <a:ext cx="228513" cy="247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023D94-973B-0C50-5BA0-3BD67CCD622E}"/>
              </a:ext>
            </a:extLst>
          </p:cNvPr>
          <p:cNvSpPr/>
          <p:nvPr/>
        </p:nvSpPr>
        <p:spPr bwMode="white">
          <a:xfrm>
            <a:off x="7672443" y="2225369"/>
            <a:ext cx="218992" cy="247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0CC2660-5DA9-D1A3-F883-ED7461DA370C}"/>
              </a:ext>
            </a:extLst>
          </p:cNvPr>
          <p:cNvSpPr/>
          <p:nvPr/>
        </p:nvSpPr>
        <p:spPr bwMode="white">
          <a:xfrm>
            <a:off x="6188128" y="2276872"/>
            <a:ext cx="339920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75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C5C8F3-9FBE-00F0-9208-53A0167521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25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586C1D-0865-BE66-4FB6-2A81FE10C21A}"/>
              </a:ext>
            </a:extLst>
          </p:cNvPr>
          <p:cNvSpPr/>
          <p:nvPr/>
        </p:nvSpPr>
        <p:spPr bwMode="white">
          <a:xfrm>
            <a:off x="2302367" y="1548577"/>
            <a:ext cx="380856" cy="24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CABC1A-AC87-2B1A-1B6F-AEDA5D3469E1}"/>
              </a:ext>
            </a:extLst>
          </p:cNvPr>
          <p:cNvSpPr/>
          <p:nvPr/>
        </p:nvSpPr>
        <p:spPr bwMode="white">
          <a:xfrm>
            <a:off x="4482770" y="1558124"/>
            <a:ext cx="228513" cy="23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693469-E353-91D1-DE41-65AC70099CA5}"/>
              </a:ext>
            </a:extLst>
          </p:cNvPr>
          <p:cNvSpPr/>
          <p:nvPr/>
        </p:nvSpPr>
        <p:spPr bwMode="white">
          <a:xfrm>
            <a:off x="6301360" y="1548577"/>
            <a:ext cx="218992" cy="24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EB6AF1-C329-2A63-4A12-3BDD339AFC0C}"/>
              </a:ext>
            </a:extLst>
          </p:cNvPr>
          <p:cNvSpPr/>
          <p:nvPr/>
        </p:nvSpPr>
        <p:spPr bwMode="white">
          <a:xfrm>
            <a:off x="4730327" y="2570042"/>
            <a:ext cx="380856" cy="24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F8CC8C-289C-D59B-EE05-1A4A291002E8}"/>
              </a:ext>
            </a:extLst>
          </p:cNvPr>
          <p:cNvSpPr/>
          <p:nvPr/>
        </p:nvSpPr>
        <p:spPr bwMode="white">
          <a:xfrm>
            <a:off x="5815768" y="2570042"/>
            <a:ext cx="228513" cy="24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92609C6-80C8-E9AD-20B9-B267DBD6EA24}"/>
              </a:ext>
            </a:extLst>
          </p:cNvPr>
          <p:cNvSpPr/>
          <p:nvPr/>
        </p:nvSpPr>
        <p:spPr bwMode="white">
          <a:xfrm>
            <a:off x="6748866" y="2570042"/>
            <a:ext cx="218992" cy="24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509A40E-E958-27CC-C5CD-F8710FFCF2BC}"/>
              </a:ext>
            </a:extLst>
          </p:cNvPr>
          <p:cNvSpPr/>
          <p:nvPr/>
        </p:nvSpPr>
        <p:spPr bwMode="white">
          <a:xfrm>
            <a:off x="5691989" y="3591507"/>
            <a:ext cx="218992" cy="23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22A77A5-4402-60E5-7436-F366A6FC446B}"/>
              </a:ext>
            </a:extLst>
          </p:cNvPr>
          <p:cNvSpPr/>
          <p:nvPr/>
        </p:nvSpPr>
        <p:spPr bwMode="white">
          <a:xfrm>
            <a:off x="6710780" y="3591507"/>
            <a:ext cx="218992" cy="24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C30D75E-5FC9-7B91-3CFF-8C89D403C563}"/>
              </a:ext>
            </a:extLst>
          </p:cNvPr>
          <p:cNvSpPr/>
          <p:nvPr/>
        </p:nvSpPr>
        <p:spPr bwMode="white">
          <a:xfrm>
            <a:off x="7567707" y="3591507"/>
            <a:ext cx="380856" cy="24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960B0BE-36DD-5DE7-BEB1-03A374D6AD8A}"/>
              </a:ext>
            </a:extLst>
          </p:cNvPr>
          <p:cNvSpPr/>
          <p:nvPr/>
        </p:nvSpPr>
        <p:spPr bwMode="white">
          <a:xfrm>
            <a:off x="5234962" y="2636912"/>
            <a:ext cx="356982" cy="129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B65A84D-38C1-50C0-59EB-C5540AF4F8B0}"/>
              </a:ext>
            </a:extLst>
          </p:cNvPr>
          <p:cNvSpPr/>
          <p:nvPr/>
        </p:nvSpPr>
        <p:spPr bwMode="white">
          <a:xfrm>
            <a:off x="6171524" y="3573015"/>
            <a:ext cx="284515" cy="266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959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1F956E-FBAF-F6D0-3DBF-789915B2E9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838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1A860A-796D-41E5-9F97-6DD50F241F42}"/>
              </a:ext>
            </a:extLst>
          </p:cNvPr>
          <p:cNvSpPr/>
          <p:nvPr/>
        </p:nvSpPr>
        <p:spPr bwMode="white">
          <a:xfrm>
            <a:off x="5368261" y="2157568"/>
            <a:ext cx="342770" cy="323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6E154C-24B7-C9F3-DD3A-0CCC489ED039}"/>
              </a:ext>
            </a:extLst>
          </p:cNvPr>
          <p:cNvSpPr/>
          <p:nvPr/>
        </p:nvSpPr>
        <p:spPr bwMode="white">
          <a:xfrm>
            <a:off x="6215667" y="2872034"/>
            <a:ext cx="342770" cy="323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C2F8A1-281E-A91A-D133-9AC980CAFAA4}"/>
              </a:ext>
            </a:extLst>
          </p:cNvPr>
          <p:cNvSpPr/>
          <p:nvPr/>
        </p:nvSpPr>
        <p:spPr bwMode="white">
          <a:xfrm>
            <a:off x="6263274" y="3624604"/>
            <a:ext cx="295163" cy="257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52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2F2E14-3C34-0056-F908-43AB9439CD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4877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B46FFB-CF75-8FFB-CC4B-705D2B9C56B2}"/>
              </a:ext>
            </a:extLst>
          </p:cNvPr>
          <p:cNvSpPr/>
          <p:nvPr/>
        </p:nvSpPr>
        <p:spPr bwMode="white">
          <a:xfrm>
            <a:off x="5101662" y="2933469"/>
            <a:ext cx="390377" cy="24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0EA45E-2B34-0A22-79B4-F8C8810AB669}"/>
              </a:ext>
            </a:extLst>
          </p:cNvPr>
          <p:cNvSpPr/>
          <p:nvPr/>
        </p:nvSpPr>
        <p:spPr bwMode="white">
          <a:xfrm>
            <a:off x="6196624" y="2933469"/>
            <a:ext cx="228513" cy="24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B7085C-89A2-B9AE-AA1B-056E716E9854}"/>
              </a:ext>
            </a:extLst>
          </p:cNvPr>
          <p:cNvSpPr/>
          <p:nvPr/>
        </p:nvSpPr>
        <p:spPr bwMode="white">
          <a:xfrm>
            <a:off x="7129722" y="2943019"/>
            <a:ext cx="218992" cy="238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189BF30-9133-4157-8D78-DD624A7AF01B}"/>
              </a:ext>
            </a:extLst>
          </p:cNvPr>
          <p:cNvSpPr/>
          <p:nvPr/>
        </p:nvSpPr>
        <p:spPr bwMode="white">
          <a:xfrm>
            <a:off x="5651463" y="2996952"/>
            <a:ext cx="300521" cy="184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211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2025-01-09T08:37:33Z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