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8" autoAdjust="0"/>
    <p:restoredTop sz="94660"/>
  </p:normalViewPr>
  <p:slideViewPr>
    <p:cSldViewPr showGuides="1">
      <p:cViewPr>
        <p:scale>
          <a:sx n="62" d="100"/>
          <a:sy n="62" d="100"/>
        </p:scale>
        <p:origin x="68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9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CAF52B-8DA0-3887-3085-D6BBA297A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1828506"/>
            <a:ext cx="11928648" cy="313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85E9C-AB2A-97C1-85DC-7013E934A8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14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C2E99-4C67-FD12-20E7-5A605F66B0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78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D8D49-7314-E89F-71EE-919C123FD101}"/>
              </a:ext>
            </a:extLst>
          </p:cNvPr>
          <p:cNvSpPr/>
          <p:nvPr/>
        </p:nvSpPr>
        <p:spPr bwMode="white">
          <a:xfrm>
            <a:off x="5920503" y="1624145"/>
            <a:ext cx="238035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E238D-A139-73ED-BEAA-9FB65908FE28}"/>
              </a:ext>
            </a:extLst>
          </p:cNvPr>
          <p:cNvSpPr/>
          <p:nvPr/>
        </p:nvSpPr>
        <p:spPr bwMode="white">
          <a:xfrm>
            <a:off x="7072594" y="1624145"/>
            <a:ext cx="238035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5B01CC-058A-2368-07C5-8B449843F63A}"/>
              </a:ext>
            </a:extLst>
          </p:cNvPr>
          <p:cNvSpPr/>
          <p:nvPr/>
        </p:nvSpPr>
        <p:spPr bwMode="white">
          <a:xfrm>
            <a:off x="7996171" y="1624145"/>
            <a:ext cx="399899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422FFC-8E35-68E4-C56F-7AE8ED46AE50}"/>
              </a:ext>
            </a:extLst>
          </p:cNvPr>
          <p:cNvSpPr/>
          <p:nvPr/>
        </p:nvSpPr>
        <p:spPr bwMode="white">
          <a:xfrm>
            <a:off x="6215667" y="2614983"/>
            <a:ext cx="361813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E86424-D222-9F6A-CDC9-F8928E767198}"/>
              </a:ext>
            </a:extLst>
          </p:cNvPr>
          <p:cNvSpPr/>
          <p:nvPr/>
        </p:nvSpPr>
        <p:spPr bwMode="white">
          <a:xfrm>
            <a:off x="6435546" y="1597552"/>
            <a:ext cx="360040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0FC18-BA22-2496-C9F7-5E7052D47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BB2E7-DADA-6FF9-E92A-0A268BE6832D}"/>
              </a:ext>
            </a:extLst>
          </p:cNvPr>
          <p:cNvSpPr/>
          <p:nvPr/>
        </p:nvSpPr>
        <p:spPr bwMode="white">
          <a:xfrm>
            <a:off x="5463476" y="2359618"/>
            <a:ext cx="352292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FD841-3C2B-2620-C359-E06BCCD81CD4}"/>
              </a:ext>
            </a:extLst>
          </p:cNvPr>
          <p:cNvSpPr/>
          <p:nvPr/>
        </p:nvSpPr>
        <p:spPr bwMode="white">
          <a:xfrm>
            <a:off x="6672695" y="2359618"/>
            <a:ext cx="238035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799DA-A1EC-7B52-02C0-4485C17A52C8}"/>
              </a:ext>
            </a:extLst>
          </p:cNvPr>
          <p:cNvSpPr/>
          <p:nvPr/>
        </p:nvSpPr>
        <p:spPr bwMode="white">
          <a:xfrm>
            <a:off x="7596272" y="2350075"/>
            <a:ext cx="409420" cy="27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959DC9-0D9B-A1C0-5F06-6E640BE734DD}"/>
              </a:ext>
            </a:extLst>
          </p:cNvPr>
          <p:cNvSpPr/>
          <p:nvPr/>
        </p:nvSpPr>
        <p:spPr bwMode="white">
          <a:xfrm>
            <a:off x="5530125" y="4153704"/>
            <a:ext cx="238035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06E221-3596-F0D2-ED96-989401243F0B}"/>
              </a:ext>
            </a:extLst>
          </p:cNvPr>
          <p:cNvSpPr/>
          <p:nvPr/>
        </p:nvSpPr>
        <p:spPr bwMode="white">
          <a:xfrm>
            <a:off x="6682216" y="4153704"/>
            <a:ext cx="247556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B4BD1E-F538-2061-DB3E-A8CED8659FDB}"/>
              </a:ext>
            </a:extLst>
          </p:cNvPr>
          <p:cNvSpPr/>
          <p:nvPr/>
        </p:nvSpPr>
        <p:spPr bwMode="white">
          <a:xfrm>
            <a:off x="7596272" y="4153704"/>
            <a:ext cx="352292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517114-C03E-75ED-2F02-E4E17DB873F0}"/>
              </a:ext>
            </a:extLst>
          </p:cNvPr>
          <p:cNvSpPr/>
          <p:nvPr/>
        </p:nvSpPr>
        <p:spPr bwMode="white">
          <a:xfrm>
            <a:off x="6045979" y="2342051"/>
            <a:ext cx="330255" cy="29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273266-1EB8-F4BB-CA3F-76EAC5D5C8F1}"/>
              </a:ext>
            </a:extLst>
          </p:cNvPr>
          <p:cNvSpPr/>
          <p:nvPr/>
        </p:nvSpPr>
        <p:spPr bwMode="white">
          <a:xfrm>
            <a:off x="6045979" y="4122994"/>
            <a:ext cx="330254" cy="31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F3C84-33B2-0AB4-FEA2-64725A7E35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30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85B8A-68A0-D5BA-E33A-EF51C78724A9}"/>
              </a:ext>
            </a:extLst>
          </p:cNvPr>
          <p:cNvSpPr/>
          <p:nvPr/>
        </p:nvSpPr>
        <p:spPr bwMode="white">
          <a:xfrm>
            <a:off x="1493047" y="4091256"/>
            <a:ext cx="23803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16FCB-352B-177C-67E1-F3DF3CF4389E}"/>
              </a:ext>
            </a:extLst>
          </p:cNvPr>
          <p:cNvSpPr/>
          <p:nvPr/>
        </p:nvSpPr>
        <p:spPr bwMode="white">
          <a:xfrm>
            <a:off x="2007204" y="4062679"/>
            <a:ext cx="361813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DD1E5-D7C5-D9AB-F1BA-46A7F871E42B}"/>
              </a:ext>
            </a:extLst>
          </p:cNvPr>
          <p:cNvSpPr/>
          <p:nvPr/>
        </p:nvSpPr>
        <p:spPr bwMode="white">
          <a:xfrm>
            <a:off x="2645138" y="4081731"/>
            <a:ext cx="238035" cy="2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6CC5DE-831D-D01A-B6B8-9667F7427F25}"/>
              </a:ext>
            </a:extLst>
          </p:cNvPr>
          <p:cNvSpPr/>
          <p:nvPr/>
        </p:nvSpPr>
        <p:spPr bwMode="white">
          <a:xfrm>
            <a:off x="3692493" y="4081731"/>
            <a:ext cx="409420" cy="2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03F602-549B-3E2C-E1C2-68A8C55DA7BF}"/>
              </a:ext>
            </a:extLst>
          </p:cNvPr>
          <p:cNvSpPr/>
          <p:nvPr/>
        </p:nvSpPr>
        <p:spPr bwMode="white">
          <a:xfrm>
            <a:off x="4939798" y="3892554"/>
            <a:ext cx="3604474" cy="61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5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58DD5-2658-4F9F-5C76-96065836C3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4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86C3D-2881-5434-A7F1-D750EC690FE8}"/>
              </a:ext>
            </a:extLst>
          </p:cNvPr>
          <p:cNvSpPr/>
          <p:nvPr/>
        </p:nvSpPr>
        <p:spPr bwMode="white">
          <a:xfrm>
            <a:off x="2235717" y="2110285"/>
            <a:ext cx="6207959" cy="3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E97DA6-9D15-6CC5-3870-E8E45EC1A775}"/>
              </a:ext>
            </a:extLst>
          </p:cNvPr>
          <p:cNvSpPr/>
          <p:nvPr/>
        </p:nvSpPr>
        <p:spPr bwMode="white">
          <a:xfrm>
            <a:off x="1919536" y="2636912"/>
            <a:ext cx="3168351" cy="59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9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79B70-EFF7-80BA-5796-6815642028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9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BCFBEF-4530-A9DA-7E91-0BF9CB5B7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1" y="2564904"/>
            <a:ext cx="738544" cy="7200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8C9519E-C685-CEFF-5918-A17925745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2594372"/>
            <a:ext cx="738544" cy="7200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1ACB233-A4AF-3A5F-0855-3F43AF9CC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0091" y="2564904"/>
            <a:ext cx="738544" cy="72008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E381AD9-B0ED-A414-6F7D-92E55F4B4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7122" y="2564904"/>
            <a:ext cx="738544" cy="7200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548B295-DBCA-931B-43D6-E54387C3E0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619" y="3482814"/>
            <a:ext cx="1707884" cy="153036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F6383EB-47E3-D4BE-BBB4-07B340920F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3482814"/>
            <a:ext cx="1707884" cy="15303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47EE1B4-CEEF-030E-CC4C-07341E9B4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8571" y="3482814"/>
            <a:ext cx="1707884" cy="153036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B461A8D-49AD-8653-650A-8532F2411E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3470" y="3482814"/>
            <a:ext cx="1707884" cy="1530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A611C-E9B7-00FF-F58F-FFEE03BD7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4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0852B-35C3-1808-2231-EBB5DAC4CFB6}"/>
              </a:ext>
            </a:extLst>
          </p:cNvPr>
          <p:cNvSpPr/>
          <p:nvPr/>
        </p:nvSpPr>
        <p:spPr bwMode="white">
          <a:xfrm>
            <a:off x="1854861" y="4372670"/>
            <a:ext cx="161863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E3C1B-9829-D679-7E03-9C1517D74847}"/>
              </a:ext>
            </a:extLst>
          </p:cNvPr>
          <p:cNvSpPr/>
          <p:nvPr/>
        </p:nvSpPr>
        <p:spPr bwMode="white">
          <a:xfrm>
            <a:off x="4092392" y="4372670"/>
            <a:ext cx="238035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486AB2-4D6A-F953-F445-93A35341623F}"/>
              </a:ext>
            </a:extLst>
          </p:cNvPr>
          <p:cNvSpPr/>
          <p:nvPr/>
        </p:nvSpPr>
        <p:spPr bwMode="white">
          <a:xfrm>
            <a:off x="7434408" y="4429918"/>
            <a:ext cx="171385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CE2F22-B98E-4C5B-D0EE-75CFA117396E}"/>
              </a:ext>
            </a:extLst>
          </p:cNvPr>
          <p:cNvSpPr/>
          <p:nvPr/>
        </p:nvSpPr>
        <p:spPr bwMode="white">
          <a:xfrm>
            <a:off x="9671939" y="4429918"/>
            <a:ext cx="238035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3E39F1-278D-A293-85A7-057031C0109D}"/>
              </a:ext>
            </a:extLst>
          </p:cNvPr>
          <p:cNvSpPr/>
          <p:nvPr/>
        </p:nvSpPr>
        <p:spPr bwMode="white">
          <a:xfrm>
            <a:off x="2987909" y="5088277"/>
            <a:ext cx="399899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4291F3-3D34-3EDA-A4D5-963F1AB66185}"/>
              </a:ext>
            </a:extLst>
          </p:cNvPr>
          <p:cNvSpPr/>
          <p:nvPr/>
        </p:nvSpPr>
        <p:spPr bwMode="white">
          <a:xfrm>
            <a:off x="8567455" y="5088277"/>
            <a:ext cx="399899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8F269E-9A1D-B942-EE9F-FD74DC403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743" y="1841174"/>
            <a:ext cx="3771138" cy="226389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1B0AA98-B211-5AE5-44E4-903DF4799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846803"/>
            <a:ext cx="3771139" cy="22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9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F8FF9-C307-28E5-E8C6-64DACC43C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52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EC178-D3F3-BCFF-5686-200DC9E7FA6F}"/>
              </a:ext>
            </a:extLst>
          </p:cNvPr>
          <p:cNvSpPr/>
          <p:nvPr/>
        </p:nvSpPr>
        <p:spPr bwMode="white">
          <a:xfrm>
            <a:off x="7310629" y="1959878"/>
            <a:ext cx="409420" cy="2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AFB0A-72B9-CB41-5B24-40BF13232355}"/>
              </a:ext>
            </a:extLst>
          </p:cNvPr>
          <p:cNvSpPr/>
          <p:nvPr/>
        </p:nvSpPr>
        <p:spPr bwMode="white">
          <a:xfrm>
            <a:off x="5139748" y="2581075"/>
            <a:ext cx="409420" cy="2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2A1CD6-07CE-1721-C822-712060CAC81B}"/>
              </a:ext>
            </a:extLst>
          </p:cNvPr>
          <p:cNvSpPr/>
          <p:nvPr/>
        </p:nvSpPr>
        <p:spPr bwMode="white">
          <a:xfrm>
            <a:off x="7596272" y="2581075"/>
            <a:ext cx="161863" cy="2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CB6D3-9BE4-F89C-989A-A93B66370713}"/>
              </a:ext>
            </a:extLst>
          </p:cNvPr>
          <p:cNvSpPr/>
          <p:nvPr/>
        </p:nvSpPr>
        <p:spPr bwMode="white">
          <a:xfrm>
            <a:off x="10024231" y="2581075"/>
            <a:ext cx="238035" cy="2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6BE45-D5D8-F7F7-CA0D-C56E8B71C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B7DED-71C7-D54D-F350-095916AE7C71}"/>
              </a:ext>
            </a:extLst>
          </p:cNvPr>
          <p:cNvSpPr/>
          <p:nvPr/>
        </p:nvSpPr>
        <p:spPr bwMode="white">
          <a:xfrm>
            <a:off x="5806246" y="2206682"/>
            <a:ext cx="238035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56B46-A63E-FE20-9171-1DE56AAFBF3A}"/>
              </a:ext>
            </a:extLst>
          </p:cNvPr>
          <p:cNvSpPr/>
          <p:nvPr/>
        </p:nvSpPr>
        <p:spPr bwMode="white">
          <a:xfrm>
            <a:off x="9205390" y="2206682"/>
            <a:ext cx="418942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E8E302-B571-FA79-372F-0D92FDBA132B}"/>
              </a:ext>
            </a:extLst>
          </p:cNvPr>
          <p:cNvSpPr/>
          <p:nvPr/>
        </p:nvSpPr>
        <p:spPr bwMode="white">
          <a:xfrm>
            <a:off x="3949571" y="2826822"/>
            <a:ext cx="399899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891020-EBD8-4641-BB5C-703A1D722B01}"/>
              </a:ext>
            </a:extLst>
          </p:cNvPr>
          <p:cNvSpPr/>
          <p:nvPr/>
        </p:nvSpPr>
        <p:spPr bwMode="white">
          <a:xfrm>
            <a:off x="1873904" y="3446961"/>
            <a:ext cx="409420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7E9C61-C097-9B95-12FC-08EA25A78C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767408" y="3861048"/>
            <a:ext cx="6960136" cy="13383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FCC3C3-779B-C65E-99C7-E74DC5DDC480}"/>
              </a:ext>
            </a:extLst>
          </p:cNvPr>
          <p:cNvSpPr/>
          <p:nvPr/>
        </p:nvSpPr>
        <p:spPr bwMode="white">
          <a:xfrm>
            <a:off x="1481513" y="4702296"/>
            <a:ext cx="238035" cy="2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F94A1F-EA1B-E756-335A-2566599F72FE}"/>
              </a:ext>
            </a:extLst>
          </p:cNvPr>
          <p:cNvSpPr/>
          <p:nvPr/>
        </p:nvSpPr>
        <p:spPr bwMode="white">
          <a:xfrm>
            <a:off x="2395569" y="4702296"/>
            <a:ext cx="409420" cy="2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915C3A-41F1-84F2-934A-D3560B67D8FA}"/>
              </a:ext>
            </a:extLst>
          </p:cNvPr>
          <p:cNvSpPr/>
          <p:nvPr/>
        </p:nvSpPr>
        <p:spPr bwMode="white">
          <a:xfrm>
            <a:off x="3385795" y="4711856"/>
            <a:ext cx="399899" cy="26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7BC82F-5ACF-0DD1-809E-F31778E81FD0}"/>
              </a:ext>
            </a:extLst>
          </p:cNvPr>
          <p:cNvSpPr/>
          <p:nvPr/>
        </p:nvSpPr>
        <p:spPr bwMode="white">
          <a:xfrm>
            <a:off x="4376022" y="4702296"/>
            <a:ext cx="399899" cy="2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7CCFBF-22E6-5401-80B9-BB843D8E40BA}"/>
              </a:ext>
            </a:extLst>
          </p:cNvPr>
          <p:cNvSpPr/>
          <p:nvPr/>
        </p:nvSpPr>
        <p:spPr bwMode="white">
          <a:xfrm>
            <a:off x="5337685" y="4702296"/>
            <a:ext cx="428463" cy="2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4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F8F2F-965F-6A76-5C4B-16419B10A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35D8B-619B-1295-4BCE-55AED7BF34C0}"/>
              </a:ext>
            </a:extLst>
          </p:cNvPr>
          <p:cNvSpPr/>
          <p:nvPr/>
        </p:nvSpPr>
        <p:spPr bwMode="white">
          <a:xfrm>
            <a:off x="2940302" y="2691677"/>
            <a:ext cx="39989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291CE8-C398-1247-BE67-5FCBC215D59E}"/>
              </a:ext>
            </a:extLst>
          </p:cNvPr>
          <p:cNvSpPr/>
          <p:nvPr/>
        </p:nvSpPr>
        <p:spPr bwMode="white">
          <a:xfrm>
            <a:off x="5568211" y="2691677"/>
            <a:ext cx="39037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930B0-D3A6-0A62-93A1-47E64C7E4C4A}"/>
              </a:ext>
            </a:extLst>
          </p:cNvPr>
          <p:cNvSpPr/>
          <p:nvPr/>
        </p:nvSpPr>
        <p:spPr bwMode="white">
          <a:xfrm>
            <a:off x="8196120" y="2691677"/>
            <a:ext cx="39989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FB50EE-8CEA-B430-395C-6F19407433A5}"/>
              </a:ext>
            </a:extLst>
          </p:cNvPr>
          <p:cNvSpPr/>
          <p:nvPr/>
        </p:nvSpPr>
        <p:spPr bwMode="white">
          <a:xfrm>
            <a:off x="10833551" y="2691677"/>
            <a:ext cx="39037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81445-C53C-750B-3CE9-686BFF94685B}"/>
              </a:ext>
            </a:extLst>
          </p:cNvPr>
          <p:cNvSpPr/>
          <p:nvPr/>
        </p:nvSpPr>
        <p:spPr bwMode="white">
          <a:xfrm>
            <a:off x="1911989" y="3511289"/>
            <a:ext cx="21899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2A9066-204A-816E-05FB-09A5C98DAE7F}"/>
              </a:ext>
            </a:extLst>
          </p:cNvPr>
          <p:cNvSpPr/>
          <p:nvPr/>
        </p:nvSpPr>
        <p:spPr bwMode="white">
          <a:xfrm>
            <a:off x="2530881" y="3501759"/>
            <a:ext cx="228513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9284A2-FF05-A29D-E273-9D8AE4D5E5C1}"/>
              </a:ext>
            </a:extLst>
          </p:cNvPr>
          <p:cNvSpPr/>
          <p:nvPr/>
        </p:nvSpPr>
        <p:spPr bwMode="white">
          <a:xfrm>
            <a:off x="4549420" y="3501759"/>
            <a:ext cx="199949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63A97D-79FE-29AB-8036-432C43D9A5D7}"/>
              </a:ext>
            </a:extLst>
          </p:cNvPr>
          <p:cNvSpPr/>
          <p:nvPr/>
        </p:nvSpPr>
        <p:spPr bwMode="white">
          <a:xfrm>
            <a:off x="5158790" y="3511289"/>
            <a:ext cx="21899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CD3B23-098E-BAF4-DD1A-476B197C854F}"/>
              </a:ext>
            </a:extLst>
          </p:cNvPr>
          <p:cNvSpPr/>
          <p:nvPr/>
        </p:nvSpPr>
        <p:spPr bwMode="white">
          <a:xfrm>
            <a:off x="6472745" y="3501759"/>
            <a:ext cx="228513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3D33EB-4790-68AC-7810-CF255583513D}"/>
              </a:ext>
            </a:extLst>
          </p:cNvPr>
          <p:cNvSpPr/>
          <p:nvPr/>
        </p:nvSpPr>
        <p:spPr bwMode="white">
          <a:xfrm>
            <a:off x="7101158" y="3501759"/>
            <a:ext cx="218992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E0D3FF-DB65-62DC-A9BB-129557DEC06E}"/>
              </a:ext>
            </a:extLst>
          </p:cNvPr>
          <p:cNvSpPr/>
          <p:nvPr/>
        </p:nvSpPr>
        <p:spPr bwMode="white">
          <a:xfrm>
            <a:off x="9110176" y="3501759"/>
            <a:ext cx="218992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CCF8A7-B47C-C9FD-AD3A-D431D6F2DD74}"/>
              </a:ext>
            </a:extLst>
          </p:cNvPr>
          <p:cNvSpPr/>
          <p:nvPr/>
        </p:nvSpPr>
        <p:spPr bwMode="white">
          <a:xfrm>
            <a:off x="9729068" y="3511289"/>
            <a:ext cx="21899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51D506-F265-3D27-6276-80E31F52AB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/>
        </p:blipFill>
        <p:spPr>
          <a:xfrm>
            <a:off x="876680" y="4251212"/>
            <a:ext cx="10691928" cy="177007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951E5C-143A-4ED5-5228-2D75DF6C6C42}"/>
              </a:ext>
            </a:extLst>
          </p:cNvPr>
          <p:cNvSpPr/>
          <p:nvPr/>
        </p:nvSpPr>
        <p:spPr bwMode="white">
          <a:xfrm>
            <a:off x="2571491" y="4949674"/>
            <a:ext cx="409420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E00BA5-8388-8CB0-3EEC-2369E43CE0E0}"/>
              </a:ext>
            </a:extLst>
          </p:cNvPr>
          <p:cNvSpPr/>
          <p:nvPr/>
        </p:nvSpPr>
        <p:spPr bwMode="white">
          <a:xfrm>
            <a:off x="5399350" y="4949674"/>
            <a:ext cx="352292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8057F9-DDB4-BCA3-C0BD-E687F5040D26}"/>
              </a:ext>
            </a:extLst>
          </p:cNvPr>
          <p:cNvSpPr/>
          <p:nvPr/>
        </p:nvSpPr>
        <p:spPr bwMode="white">
          <a:xfrm>
            <a:off x="8036780" y="4949674"/>
            <a:ext cx="418942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08D2813-EB70-FA3C-5E34-2E401117254E}"/>
              </a:ext>
            </a:extLst>
          </p:cNvPr>
          <p:cNvSpPr/>
          <p:nvPr/>
        </p:nvSpPr>
        <p:spPr bwMode="white">
          <a:xfrm>
            <a:off x="10674211" y="4949674"/>
            <a:ext cx="409420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5A2658C-B7A1-4F44-DC23-21EE36791610}"/>
              </a:ext>
            </a:extLst>
          </p:cNvPr>
          <p:cNvSpPr/>
          <p:nvPr/>
        </p:nvSpPr>
        <p:spPr bwMode="white">
          <a:xfrm>
            <a:off x="2571491" y="5562025"/>
            <a:ext cx="409420" cy="27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0578D4-E1E0-73F8-6E05-E9ADC4A7D8C5}"/>
              </a:ext>
            </a:extLst>
          </p:cNvPr>
          <p:cNvSpPr/>
          <p:nvPr/>
        </p:nvSpPr>
        <p:spPr bwMode="white">
          <a:xfrm>
            <a:off x="5399350" y="5562025"/>
            <a:ext cx="399899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F34F0B3-F2EB-EE05-D825-8A483C7B5C04}"/>
              </a:ext>
            </a:extLst>
          </p:cNvPr>
          <p:cNvSpPr/>
          <p:nvPr/>
        </p:nvSpPr>
        <p:spPr bwMode="white">
          <a:xfrm>
            <a:off x="8036780" y="5562025"/>
            <a:ext cx="409420" cy="27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FF5339F-4380-C898-3B4F-93FD41443A4F}"/>
              </a:ext>
            </a:extLst>
          </p:cNvPr>
          <p:cNvSpPr/>
          <p:nvPr/>
        </p:nvSpPr>
        <p:spPr bwMode="white">
          <a:xfrm>
            <a:off x="10674211" y="5562025"/>
            <a:ext cx="409420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8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104DD-84D2-9772-E9EC-A8BC7E3E4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6179F-0A3F-1F3C-4769-EEC275516B81}"/>
              </a:ext>
            </a:extLst>
          </p:cNvPr>
          <p:cNvSpPr/>
          <p:nvPr/>
        </p:nvSpPr>
        <p:spPr bwMode="white">
          <a:xfrm>
            <a:off x="1493047" y="2217060"/>
            <a:ext cx="247556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CE374-2AB2-F910-55C2-4AF716E4011D}"/>
              </a:ext>
            </a:extLst>
          </p:cNvPr>
          <p:cNvSpPr/>
          <p:nvPr/>
        </p:nvSpPr>
        <p:spPr bwMode="white">
          <a:xfrm>
            <a:off x="4558942" y="2226608"/>
            <a:ext cx="238035" cy="2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13F9FB-9DE2-5506-AD97-9E8D79CA547C}"/>
              </a:ext>
            </a:extLst>
          </p:cNvPr>
          <p:cNvSpPr/>
          <p:nvPr/>
        </p:nvSpPr>
        <p:spPr bwMode="white">
          <a:xfrm>
            <a:off x="7424886" y="2217060"/>
            <a:ext cx="247557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30C6D-B779-30F3-C006-7F6EC47607D4}"/>
              </a:ext>
            </a:extLst>
          </p:cNvPr>
          <p:cNvSpPr/>
          <p:nvPr/>
        </p:nvSpPr>
        <p:spPr bwMode="white">
          <a:xfrm>
            <a:off x="9729068" y="2217060"/>
            <a:ext cx="247556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ECDC20-2642-5E3D-0A9A-890A847774DC}"/>
              </a:ext>
            </a:extLst>
          </p:cNvPr>
          <p:cNvSpPr/>
          <p:nvPr/>
        </p:nvSpPr>
        <p:spPr bwMode="white">
          <a:xfrm>
            <a:off x="855113" y="3057341"/>
            <a:ext cx="409420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400EAC-996D-8286-796A-EB7BB486C04E}"/>
              </a:ext>
            </a:extLst>
          </p:cNvPr>
          <p:cNvSpPr/>
          <p:nvPr/>
        </p:nvSpPr>
        <p:spPr bwMode="white">
          <a:xfrm>
            <a:off x="3797229" y="3057341"/>
            <a:ext cx="247556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49E979-3F25-1DFB-A525-C287581DD603}"/>
              </a:ext>
            </a:extLst>
          </p:cNvPr>
          <p:cNvSpPr/>
          <p:nvPr/>
        </p:nvSpPr>
        <p:spPr bwMode="white">
          <a:xfrm>
            <a:off x="4787455" y="3057341"/>
            <a:ext cx="238035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CEDBB0-F4B9-A2F6-19DA-DE8857DC8202}"/>
              </a:ext>
            </a:extLst>
          </p:cNvPr>
          <p:cNvSpPr/>
          <p:nvPr/>
        </p:nvSpPr>
        <p:spPr bwMode="white">
          <a:xfrm>
            <a:off x="6863123" y="3057341"/>
            <a:ext cx="238035" cy="2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65AC8B-51DA-B5AB-DC4F-A5149DA56BC5}"/>
              </a:ext>
            </a:extLst>
          </p:cNvPr>
          <p:cNvSpPr/>
          <p:nvPr/>
        </p:nvSpPr>
        <p:spPr bwMode="white">
          <a:xfrm>
            <a:off x="9662418" y="3057341"/>
            <a:ext cx="409420" cy="2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EE60EA-79C8-22AB-340E-760F5F0D4B33}"/>
              </a:ext>
            </a:extLst>
          </p:cNvPr>
          <p:cNvSpPr/>
          <p:nvPr/>
        </p:nvSpPr>
        <p:spPr bwMode="white">
          <a:xfrm>
            <a:off x="6510831" y="3744844"/>
            <a:ext cx="4494105" cy="36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87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05002-7A2E-C0B4-9DF9-E26DBDB68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B33C0-BB40-A7CE-781D-AF2E2DFD0231}"/>
              </a:ext>
            </a:extLst>
          </p:cNvPr>
          <p:cNvSpPr/>
          <p:nvPr/>
        </p:nvSpPr>
        <p:spPr bwMode="white">
          <a:xfrm>
            <a:off x="2721309" y="4286275"/>
            <a:ext cx="418942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1412A-C2CE-893D-E45F-C778E7FDDE7C}"/>
              </a:ext>
            </a:extLst>
          </p:cNvPr>
          <p:cNvSpPr/>
          <p:nvPr/>
        </p:nvSpPr>
        <p:spPr bwMode="white">
          <a:xfrm>
            <a:off x="7853350" y="4286275"/>
            <a:ext cx="238035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99219-BE1D-1E8F-BBC2-D6F6980D1858}"/>
              </a:ext>
            </a:extLst>
          </p:cNvPr>
          <p:cNvSpPr/>
          <p:nvPr/>
        </p:nvSpPr>
        <p:spPr bwMode="white">
          <a:xfrm>
            <a:off x="8767405" y="4286275"/>
            <a:ext cx="399899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E86D5-6917-1673-EC43-288895CD0E01}"/>
              </a:ext>
            </a:extLst>
          </p:cNvPr>
          <p:cNvSpPr/>
          <p:nvPr/>
        </p:nvSpPr>
        <p:spPr bwMode="white">
          <a:xfrm>
            <a:off x="1407355" y="5125778"/>
            <a:ext cx="409420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35CB9-A889-3609-2175-1F84BC813255}"/>
              </a:ext>
            </a:extLst>
          </p:cNvPr>
          <p:cNvSpPr/>
          <p:nvPr/>
        </p:nvSpPr>
        <p:spPr bwMode="white">
          <a:xfrm>
            <a:off x="2454710" y="5125778"/>
            <a:ext cx="257078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8C2A20-4AA9-FC03-D334-27E3E93A0851}"/>
              </a:ext>
            </a:extLst>
          </p:cNvPr>
          <p:cNvSpPr/>
          <p:nvPr/>
        </p:nvSpPr>
        <p:spPr bwMode="white">
          <a:xfrm>
            <a:off x="3378287" y="5125778"/>
            <a:ext cx="399899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519C00-86D9-88B8-10AC-7CDD02E8BAFC}"/>
              </a:ext>
            </a:extLst>
          </p:cNvPr>
          <p:cNvSpPr/>
          <p:nvPr/>
        </p:nvSpPr>
        <p:spPr bwMode="white">
          <a:xfrm>
            <a:off x="7024987" y="5135317"/>
            <a:ext cx="399899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5470F1-1054-D9CD-7321-ED12CE60A1A5}"/>
              </a:ext>
            </a:extLst>
          </p:cNvPr>
          <p:cNvSpPr/>
          <p:nvPr/>
        </p:nvSpPr>
        <p:spPr bwMode="white">
          <a:xfrm>
            <a:off x="8081863" y="5125778"/>
            <a:ext cx="238035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3B570F-D8EB-A829-DE40-792C13FC2664}"/>
              </a:ext>
            </a:extLst>
          </p:cNvPr>
          <p:cNvSpPr/>
          <p:nvPr/>
        </p:nvSpPr>
        <p:spPr bwMode="white">
          <a:xfrm>
            <a:off x="8995919" y="5135317"/>
            <a:ext cx="409420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03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B2552-5EBF-4053-9A92-E084CBC0D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66BE6-95A1-3625-49E7-8460E2C6EC53}"/>
              </a:ext>
            </a:extLst>
          </p:cNvPr>
          <p:cNvSpPr/>
          <p:nvPr/>
        </p:nvSpPr>
        <p:spPr bwMode="white">
          <a:xfrm>
            <a:off x="921763" y="3931767"/>
            <a:ext cx="247556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87D31-4F29-6626-D55F-3FEAA569A1ED}"/>
              </a:ext>
            </a:extLst>
          </p:cNvPr>
          <p:cNvSpPr/>
          <p:nvPr/>
        </p:nvSpPr>
        <p:spPr bwMode="white">
          <a:xfrm>
            <a:off x="1911989" y="3931767"/>
            <a:ext cx="247556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F0D58-8516-F1AA-1CD0-8486594BB0E0}"/>
              </a:ext>
            </a:extLst>
          </p:cNvPr>
          <p:cNvSpPr/>
          <p:nvPr/>
        </p:nvSpPr>
        <p:spPr bwMode="white">
          <a:xfrm>
            <a:off x="2835566" y="3931767"/>
            <a:ext cx="399899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94970-D040-E977-E3F5-C761ABB7BF40}"/>
              </a:ext>
            </a:extLst>
          </p:cNvPr>
          <p:cNvSpPr/>
          <p:nvPr/>
        </p:nvSpPr>
        <p:spPr bwMode="white">
          <a:xfrm>
            <a:off x="6548916" y="3931767"/>
            <a:ext cx="238035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4EAAF4-0397-DF85-ADC6-434E55EA6667}"/>
              </a:ext>
            </a:extLst>
          </p:cNvPr>
          <p:cNvSpPr/>
          <p:nvPr/>
        </p:nvSpPr>
        <p:spPr bwMode="white">
          <a:xfrm>
            <a:off x="7529622" y="3931767"/>
            <a:ext cx="238035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0E3816-0201-3161-FFB3-948BA910E98C}"/>
              </a:ext>
            </a:extLst>
          </p:cNvPr>
          <p:cNvSpPr/>
          <p:nvPr/>
        </p:nvSpPr>
        <p:spPr bwMode="white">
          <a:xfrm>
            <a:off x="8453198" y="3931767"/>
            <a:ext cx="418942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47D33D-D3F2-45A2-F954-A342536051FF}"/>
              </a:ext>
            </a:extLst>
          </p:cNvPr>
          <p:cNvSpPr/>
          <p:nvPr/>
        </p:nvSpPr>
        <p:spPr bwMode="white">
          <a:xfrm>
            <a:off x="759899" y="4637312"/>
            <a:ext cx="2323224" cy="3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4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2025-01-08T08:21:06Z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