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A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630" y="-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5A35A5B-1FD0-D94C-F276-97FF5105F3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7428" y="3048047"/>
            <a:ext cx="9257143" cy="7619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19EB9F-437D-A66C-02DF-BB16DFA653E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090"/>
          <a:stretch/>
        </p:blipFill>
        <p:spPr>
          <a:xfrm>
            <a:off x="360000" y="1224001"/>
            <a:ext cx="11340000" cy="134090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7E14B97-3A01-8EF8-AB18-74CB98BB85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643524"/>
            <a:ext cx="9217024" cy="2842972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0FDEC724-3F4E-B785-A20A-AB10C49F489D}"/>
              </a:ext>
            </a:extLst>
          </p:cNvPr>
          <p:cNvCxnSpPr>
            <a:cxnSpLocks/>
          </p:cNvCxnSpPr>
          <p:nvPr/>
        </p:nvCxnSpPr>
        <p:spPr>
          <a:xfrm>
            <a:off x="2279576" y="3933056"/>
            <a:ext cx="4320480" cy="1080120"/>
          </a:xfrm>
          <a:prstGeom prst="line">
            <a:avLst/>
          </a:prstGeom>
          <a:ln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C6F0C998-CD3A-AEDA-48D9-20F03CCDA82E}"/>
              </a:ext>
            </a:extLst>
          </p:cNvPr>
          <p:cNvCxnSpPr>
            <a:cxnSpLocks/>
          </p:cNvCxnSpPr>
          <p:nvPr/>
        </p:nvCxnSpPr>
        <p:spPr>
          <a:xfrm flipH="1">
            <a:off x="2423592" y="4044158"/>
            <a:ext cx="2049390" cy="969018"/>
          </a:xfrm>
          <a:prstGeom prst="line">
            <a:avLst/>
          </a:prstGeom>
          <a:ln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0B11DD68-939C-386A-56C0-248F157E8712}"/>
              </a:ext>
            </a:extLst>
          </p:cNvPr>
          <p:cNvCxnSpPr>
            <a:cxnSpLocks/>
          </p:cNvCxnSpPr>
          <p:nvPr/>
        </p:nvCxnSpPr>
        <p:spPr>
          <a:xfrm>
            <a:off x="6790928" y="3904713"/>
            <a:ext cx="2761456" cy="1108463"/>
          </a:xfrm>
          <a:prstGeom prst="line">
            <a:avLst/>
          </a:prstGeom>
          <a:ln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DF0E1F10-FBD4-F598-701F-7912B82CEEAB}"/>
              </a:ext>
            </a:extLst>
          </p:cNvPr>
          <p:cNvCxnSpPr>
            <a:cxnSpLocks/>
          </p:cNvCxnSpPr>
          <p:nvPr/>
        </p:nvCxnSpPr>
        <p:spPr>
          <a:xfrm flipH="1">
            <a:off x="4799856" y="3789040"/>
            <a:ext cx="4832550" cy="1224136"/>
          </a:xfrm>
          <a:prstGeom prst="line">
            <a:avLst/>
          </a:prstGeom>
          <a:ln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062C82-487D-8826-FA81-B05C09204C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28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CDD9CF-D69B-DBE9-CF10-44F744829156}"/>
              </a:ext>
            </a:extLst>
          </p:cNvPr>
          <p:cNvSpPr/>
          <p:nvPr/>
        </p:nvSpPr>
        <p:spPr bwMode="white">
          <a:xfrm>
            <a:off x="7024987" y="2149824"/>
            <a:ext cx="257078" cy="267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F45441-DE0A-E236-AF84-E0FEF308C154}"/>
              </a:ext>
            </a:extLst>
          </p:cNvPr>
          <p:cNvSpPr/>
          <p:nvPr/>
        </p:nvSpPr>
        <p:spPr bwMode="white">
          <a:xfrm>
            <a:off x="7034508" y="2884757"/>
            <a:ext cx="228513" cy="267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0C90D6-D97A-5E6B-8D89-D02CF720057F}"/>
              </a:ext>
            </a:extLst>
          </p:cNvPr>
          <p:cNvSpPr/>
          <p:nvPr/>
        </p:nvSpPr>
        <p:spPr bwMode="white">
          <a:xfrm>
            <a:off x="7024987" y="3638779"/>
            <a:ext cx="247556" cy="276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652BBF8-11AB-17BA-0A07-326D73F597B5}"/>
              </a:ext>
            </a:extLst>
          </p:cNvPr>
          <p:cNvSpPr/>
          <p:nvPr/>
        </p:nvSpPr>
        <p:spPr bwMode="white">
          <a:xfrm>
            <a:off x="7034508" y="4392801"/>
            <a:ext cx="238035" cy="276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108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CB76FF-30B7-1EC2-F199-5F8DD939E0B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194"/>
          <a:stretch/>
        </p:blipFill>
        <p:spPr>
          <a:xfrm>
            <a:off x="360000" y="1224000"/>
            <a:ext cx="11340000" cy="69283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4880DB4-B372-9C0F-D617-5F1FB2F43D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1916832"/>
            <a:ext cx="8496944" cy="3068341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695087EA-E7F2-4CA5-9EA8-F6C579374DAA}"/>
              </a:ext>
            </a:extLst>
          </p:cNvPr>
          <p:cNvCxnSpPr>
            <a:cxnSpLocks/>
          </p:cNvCxnSpPr>
          <p:nvPr/>
        </p:nvCxnSpPr>
        <p:spPr>
          <a:xfrm>
            <a:off x="2639616" y="2924944"/>
            <a:ext cx="4752528" cy="1368152"/>
          </a:xfrm>
          <a:prstGeom prst="line">
            <a:avLst/>
          </a:prstGeom>
          <a:ln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3151CA93-A375-BFE4-D398-DB3056CB3B8D}"/>
              </a:ext>
            </a:extLst>
          </p:cNvPr>
          <p:cNvCxnSpPr>
            <a:cxnSpLocks/>
          </p:cNvCxnSpPr>
          <p:nvPr/>
        </p:nvCxnSpPr>
        <p:spPr>
          <a:xfrm>
            <a:off x="4943872" y="2924944"/>
            <a:ext cx="4968552" cy="1256991"/>
          </a:xfrm>
          <a:prstGeom prst="line">
            <a:avLst/>
          </a:prstGeom>
          <a:ln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2F0F37DC-7E90-20CC-7232-2743CE01E06A}"/>
              </a:ext>
            </a:extLst>
          </p:cNvPr>
          <p:cNvCxnSpPr>
            <a:cxnSpLocks/>
          </p:cNvCxnSpPr>
          <p:nvPr/>
        </p:nvCxnSpPr>
        <p:spPr>
          <a:xfrm flipH="1">
            <a:off x="2495600" y="2924944"/>
            <a:ext cx="4932548" cy="1512168"/>
          </a:xfrm>
          <a:prstGeom prst="line">
            <a:avLst/>
          </a:prstGeom>
          <a:ln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BE120092-6E44-D6C5-F943-139A2BE5E671}"/>
              </a:ext>
            </a:extLst>
          </p:cNvPr>
          <p:cNvCxnSpPr>
            <a:cxnSpLocks/>
          </p:cNvCxnSpPr>
          <p:nvPr/>
        </p:nvCxnSpPr>
        <p:spPr>
          <a:xfrm flipH="1">
            <a:off x="4961874" y="2904092"/>
            <a:ext cx="5000592" cy="1533020"/>
          </a:xfrm>
          <a:prstGeom prst="line">
            <a:avLst/>
          </a:prstGeom>
          <a:ln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0860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247391-3801-68D5-7E4D-5943B1C9AA2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045"/>
          <a:stretch/>
        </p:blipFill>
        <p:spPr>
          <a:xfrm>
            <a:off x="360000" y="1224000"/>
            <a:ext cx="11340000" cy="54881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92C7F90-0AF9-9074-0F37-5BC0138EAA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9" y="1916832"/>
            <a:ext cx="8712968" cy="3103995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3D803263-D913-FA95-D331-57839C394BB1}"/>
              </a:ext>
            </a:extLst>
          </p:cNvPr>
          <p:cNvCxnSpPr>
            <a:cxnSpLocks/>
          </p:cNvCxnSpPr>
          <p:nvPr/>
        </p:nvCxnSpPr>
        <p:spPr>
          <a:xfrm>
            <a:off x="2279576" y="3090664"/>
            <a:ext cx="2232248" cy="1202432"/>
          </a:xfrm>
          <a:prstGeom prst="line">
            <a:avLst/>
          </a:prstGeom>
          <a:ln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760CDA77-242B-B568-9427-96C3D5C30E2D}"/>
              </a:ext>
            </a:extLst>
          </p:cNvPr>
          <p:cNvCxnSpPr>
            <a:cxnSpLocks/>
          </p:cNvCxnSpPr>
          <p:nvPr/>
        </p:nvCxnSpPr>
        <p:spPr>
          <a:xfrm flipH="1">
            <a:off x="2279576" y="3068960"/>
            <a:ext cx="2232248" cy="1130802"/>
          </a:xfrm>
          <a:prstGeom prst="line">
            <a:avLst/>
          </a:prstGeom>
          <a:ln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00AF6D6B-3DC8-ECB6-2E56-21A0C5F51F1A}"/>
              </a:ext>
            </a:extLst>
          </p:cNvPr>
          <p:cNvCxnSpPr>
            <a:cxnSpLocks/>
          </p:cNvCxnSpPr>
          <p:nvPr/>
        </p:nvCxnSpPr>
        <p:spPr>
          <a:xfrm>
            <a:off x="7222978" y="2971800"/>
            <a:ext cx="2545430" cy="1465312"/>
          </a:xfrm>
          <a:prstGeom prst="line">
            <a:avLst/>
          </a:prstGeom>
          <a:ln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709A38B8-F4EA-DD93-A24E-0E19819D6325}"/>
              </a:ext>
            </a:extLst>
          </p:cNvPr>
          <p:cNvCxnSpPr>
            <a:cxnSpLocks/>
          </p:cNvCxnSpPr>
          <p:nvPr/>
        </p:nvCxnSpPr>
        <p:spPr>
          <a:xfrm flipH="1">
            <a:off x="7392144" y="3011629"/>
            <a:ext cx="2485212" cy="1569499"/>
          </a:xfrm>
          <a:prstGeom prst="line">
            <a:avLst/>
          </a:prstGeom>
          <a:ln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8006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4A9E93-CEC8-3BD5-3AB0-5FD1788466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84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0DD586-1A88-6358-75B6-833CBCD37401}"/>
              </a:ext>
            </a:extLst>
          </p:cNvPr>
          <p:cNvSpPr/>
          <p:nvPr/>
        </p:nvSpPr>
        <p:spPr bwMode="white">
          <a:xfrm>
            <a:off x="1512090" y="3903349"/>
            <a:ext cx="742670" cy="314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E6B8F2-69BE-99B1-E295-ADDC5B7D4D06}"/>
              </a:ext>
            </a:extLst>
          </p:cNvPr>
          <p:cNvSpPr/>
          <p:nvPr/>
        </p:nvSpPr>
        <p:spPr bwMode="white">
          <a:xfrm>
            <a:off x="5282569" y="3884279"/>
            <a:ext cx="742670" cy="343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0E2B14-154F-F50A-AF2B-300FD8A25DE8}"/>
              </a:ext>
            </a:extLst>
          </p:cNvPr>
          <p:cNvSpPr/>
          <p:nvPr/>
        </p:nvSpPr>
        <p:spPr bwMode="white">
          <a:xfrm>
            <a:off x="9138740" y="3893814"/>
            <a:ext cx="418942" cy="333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115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3994D4-1827-C6C8-B7A8-FF8B8BC1E5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77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7DD992-2D4F-F75A-61AB-2CE25EFC482E}"/>
              </a:ext>
            </a:extLst>
          </p:cNvPr>
          <p:cNvSpPr/>
          <p:nvPr/>
        </p:nvSpPr>
        <p:spPr bwMode="white">
          <a:xfrm>
            <a:off x="5796725" y="2111152"/>
            <a:ext cx="780755" cy="71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DD9A3B-F996-5336-C369-853E646B467E}"/>
              </a:ext>
            </a:extLst>
          </p:cNvPr>
          <p:cNvSpPr/>
          <p:nvPr/>
        </p:nvSpPr>
        <p:spPr bwMode="white">
          <a:xfrm>
            <a:off x="7634357" y="2111152"/>
            <a:ext cx="780755" cy="71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7633E0-F616-C7E0-ACE2-2AE614F46A98}"/>
              </a:ext>
            </a:extLst>
          </p:cNvPr>
          <p:cNvSpPr/>
          <p:nvPr/>
        </p:nvSpPr>
        <p:spPr bwMode="white">
          <a:xfrm>
            <a:off x="9481511" y="2111152"/>
            <a:ext cx="761712" cy="71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5664FF-9716-3444-E76A-CBBA94E87558}"/>
              </a:ext>
            </a:extLst>
          </p:cNvPr>
          <p:cNvSpPr/>
          <p:nvPr/>
        </p:nvSpPr>
        <p:spPr bwMode="white">
          <a:xfrm>
            <a:off x="5939546" y="3351258"/>
            <a:ext cx="495113" cy="677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6826686-07AC-DC67-4237-D7A94366EA12}"/>
              </a:ext>
            </a:extLst>
          </p:cNvPr>
          <p:cNvSpPr/>
          <p:nvPr/>
        </p:nvSpPr>
        <p:spPr bwMode="white">
          <a:xfrm>
            <a:off x="7777178" y="3351258"/>
            <a:ext cx="495113" cy="677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2233BCF-A6F9-8DC2-75C9-7DFC080A1D60}"/>
              </a:ext>
            </a:extLst>
          </p:cNvPr>
          <p:cNvSpPr/>
          <p:nvPr/>
        </p:nvSpPr>
        <p:spPr bwMode="white">
          <a:xfrm>
            <a:off x="9614811" y="3351258"/>
            <a:ext cx="495113" cy="677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CCCD4E1-7AC5-7BF1-50F5-6CF97A575936}"/>
              </a:ext>
            </a:extLst>
          </p:cNvPr>
          <p:cNvSpPr/>
          <p:nvPr/>
        </p:nvSpPr>
        <p:spPr bwMode="white">
          <a:xfrm>
            <a:off x="5796725" y="4562745"/>
            <a:ext cx="790277" cy="724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1770A9A-D239-A6E6-4B5D-BDD0487A6D79}"/>
              </a:ext>
            </a:extLst>
          </p:cNvPr>
          <p:cNvSpPr/>
          <p:nvPr/>
        </p:nvSpPr>
        <p:spPr bwMode="white">
          <a:xfrm>
            <a:off x="7634357" y="4562745"/>
            <a:ext cx="790278" cy="724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9ADC8E9-0170-F6E9-1FCF-92686B470EC9}"/>
              </a:ext>
            </a:extLst>
          </p:cNvPr>
          <p:cNvSpPr/>
          <p:nvPr/>
        </p:nvSpPr>
        <p:spPr bwMode="white">
          <a:xfrm>
            <a:off x="9471989" y="4562745"/>
            <a:ext cx="780755" cy="724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997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E561CC-C108-9DFA-34F2-E53A2CAEE9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13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ECB075-B9F4-9D56-CB66-2230B5E8389A}"/>
              </a:ext>
            </a:extLst>
          </p:cNvPr>
          <p:cNvSpPr/>
          <p:nvPr/>
        </p:nvSpPr>
        <p:spPr bwMode="white">
          <a:xfrm>
            <a:off x="8100906" y="2282732"/>
            <a:ext cx="371358" cy="32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75C27B-56EF-9AA3-9902-1B56A7ACBE57}"/>
              </a:ext>
            </a:extLst>
          </p:cNvPr>
          <p:cNvSpPr/>
          <p:nvPr/>
        </p:nvSpPr>
        <p:spPr bwMode="white">
          <a:xfrm>
            <a:off x="9336360" y="2692872"/>
            <a:ext cx="360040" cy="333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BE1B16-D78D-6CA5-8836-5DA56009465F}"/>
              </a:ext>
            </a:extLst>
          </p:cNvPr>
          <p:cNvSpPr/>
          <p:nvPr/>
        </p:nvSpPr>
        <p:spPr bwMode="white">
          <a:xfrm>
            <a:off x="6863123" y="3074397"/>
            <a:ext cx="380856" cy="333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7F7A1D-5731-DFCE-5A06-2452A8F3A2DF}"/>
              </a:ext>
            </a:extLst>
          </p:cNvPr>
          <p:cNvSpPr/>
          <p:nvPr/>
        </p:nvSpPr>
        <p:spPr bwMode="white">
          <a:xfrm>
            <a:off x="8348463" y="2988554"/>
            <a:ext cx="390377" cy="333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62096D-3DE1-34DB-EA51-828B21BA0C14}"/>
              </a:ext>
            </a:extLst>
          </p:cNvPr>
          <p:cNvSpPr/>
          <p:nvPr/>
        </p:nvSpPr>
        <p:spPr bwMode="white">
          <a:xfrm>
            <a:off x="8919748" y="3169778"/>
            <a:ext cx="390377" cy="32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8B3378A-B230-6B89-E83F-CD898F55F577}"/>
              </a:ext>
            </a:extLst>
          </p:cNvPr>
          <p:cNvSpPr/>
          <p:nvPr/>
        </p:nvSpPr>
        <p:spPr bwMode="white">
          <a:xfrm>
            <a:off x="7329671" y="3331926"/>
            <a:ext cx="327595" cy="32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FECB3F2-9B44-B03B-01B1-D6201733B65B}"/>
              </a:ext>
            </a:extLst>
          </p:cNvPr>
          <p:cNvSpPr/>
          <p:nvPr/>
        </p:nvSpPr>
        <p:spPr bwMode="white">
          <a:xfrm>
            <a:off x="7834307" y="3465460"/>
            <a:ext cx="380856" cy="32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4CA09B5-EFFC-C670-90C0-6F6B7BA4E0AE}"/>
              </a:ext>
            </a:extLst>
          </p:cNvPr>
          <p:cNvSpPr/>
          <p:nvPr/>
        </p:nvSpPr>
        <p:spPr bwMode="white">
          <a:xfrm>
            <a:off x="7329672" y="4915256"/>
            <a:ext cx="2237531" cy="362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42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70F0D5-FCEE-790E-5ACD-DFB450C3CC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13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AEF201-6781-9971-CF55-FAEF9040DB2F}"/>
              </a:ext>
            </a:extLst>
          </p:cNvPr>
          <p:cNvSpPr/>
          <p:nvPr/>
        </p:nvSpPr>
        <p:spPr bwMode="white">
          <a:xfrm>
            <a:off x="5282569" y="3179316"/>
            <a:ext cx="409420" cy="32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A6E942-8D1F-8D6B-8FCB-7272B989D245}"/>
              </a:ext>
            </a:extLst>
          </p:cNvPr>
          <p:cNvSpPr/>
          <p:nvPr/>
        </p:nvSpPr>
        <p:spPr bwMode="white">
          <a:xfrm>
            <a:off x="6825037" y="3179316"/>
            <a:ext cx="352292" cy="32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952BE0-2407-AF7F-B89B-A985F331F96B}"/>
              </a:ext>
            </a:extLst>
          </p:cNvPr>
          <p:cNvSpPr/>
          <p:nvPr/>
        </p:nvSpPr>
        <p:spPr bwMode="white">
          <a:xfrm>
            <a:off x="5311133" y="3932828"/>
            <a:ext cx="361813" cy="32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A678C5-38EA-5996-2BBC-8D53628EDA94}"/>
              </a:ext>
            </a:extLst>
          </p:cNvPr>
          <p:cNvSpPr/>
          <p:nvPr/>
        </p:nvSpPr>
        <p:spPr bwMode="white">
          <a:xfrm>
            <a:off x="6034760" y="3932828"/>
            <a:ext cx="418942" cy="32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C5925E-F22C-6AA7-011A-127FA2F9D5EB}"/>
              </a:ext>
            </a:extLst>
          </p:cNvPr>
          <p:cNvSpPr/>
          <p:nvPr/>
        </p:nvSpPr>
        <p:spPr bwMode="white">
          <a:xfrm>
            <a:off x="6805994" y="3923290"/>
            <a:ext cx="390377" cy="362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19D039F-CCD9-2FE0-A066-EFCE10A16326}"/>
              </a:ext>
            </a:extLst>
          </p:cNvPr>
          <p:cNvSpPr/>
          <p:nvPr/>
        </p:nvSpPr>
        <p:spPr bwMode="white">
          <a:xfrm>
            <a:off x="6063324" y="4686341"/>
            <a:ext cx="361813" cy="333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806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2025-01-08T14:53:53Z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