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7" d="100"/>
          <a:sy n="77" d="100"/>
        </p:scale>
        <p:origin x="390" y="-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DE83E52-0588-1F62-B72E-C5575FFA9D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190" y="3009952"/>
            <a:ext cx="7047619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1E0042-E392-8655-D24F-C6DB0DCF65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560536" cy="54758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BADA6E-1B32-F7D8-3284-A64CDE1A7B4A}"/>
              </a:ext>
            </a:extLst>
          </p:cNvPr>
          <p:cNvSpPr/>
          <p:nvPr/>
        </p:nvSpPr>
        <p:spPr bwMode="white">
          <a:xfrm>
            <a:off x="5225012" y="2084703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BB3DC0-44F1-22AF-71A6-F5A9D8DB666A}"/>
              </a:ext>
            </a:extLst>
          </p:cNvPr>
          <p:cNvSpPr/>
          <p:nvPr/>
        </p:nvSpPr>
        <p:spPr bwMode="white">
          <a:xfrm>
            <a:off x="6312024" y="2132856"/>
            <a:ext cx="870988" cy="34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4A90E1-E704-8B45-1CEA-FF0466682FD5}"/>
              </a:ext>
            </a:extLst>
          </p:cNvPr>
          <p:cNvSpPr/>
          <p:nvPr/>
        </p:nvSpPr>
        <p:spPr bwMode="white">
          <a:xfrm>
            <a:off x="8518414" y="2132855"/>
            <a:ext cx="760158" cy="36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D39655-F6C4-385E-938E-4DF768474FF9}"/>
              </a:ext>
            </a:extLst>
          </p:cNvPr>
          <p:cNvSpPr/>
          <p:nvPr/>
        </p:nvSpPr>
        <p:spPr bwMode="white">
          <a:xfrm>
            <a:off x="9608745" y="2100042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64A4292-B1B7-A2BF-7D89-50351D26E15B}"/>
              </a:ext>
            </a:extLst>
          </p:cNvPr>
          <p:cNvSpPr/>
          <p:nvPr/>
        </p:nvSpPr>
        <p:spPr bwMode="white">
          <a:xfrm>
            <a:off x="1847528" y="2636912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1E15D2B-E4EC-B2FE-8E17-61BBB2489BA0}"/>
              </a:ext>
            </a:extLst>
          </p:cNvPr>
          <p:cNvSpPr/>
          <p:nvPr/>
        </p:nvSpPr>
        <p:spPr bwMode="white">
          <a:xfrm>
            <a:off x="2999656" y="2636912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10EC4AA-F61E-C4D0-5AC7-12DFE67AA3FF}"/>
              </a:ext>
            </a:extLst>
          </p:cNvPr>
          <p:cNvSpPr/>
          <p:nvPr/>
        </p:nvSpPr>
        <p:spPr bwMode="white">
          <a:xfrm>
            <a:off x="4079776" y="2689151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0DCA34D-6DB3-7367-13C5-BB5F9D1FDDE8}"/>
              </a:ext>
            </a:extLst>
          </p:cNvPr>
          <p:cNvSpPr/>
          <p:nvPr/>
        </p:nvSpPr>
        <p:spPr bwMode="white">
          <a:xfrm>
            <a:off x="5231904" y="2688227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6A68A20-55CC-1F07-CB90-33C143621FA4}"/>
              </a:ext>
            </a:extLst>
          </p:cNvPr>
          <p:cNvSpPr/>
          <p:nvPr/>
        </p:nvSpPr>
        <p:spPr bwMode="white">
          <a:xfrm>
            <a:off x="6317919" y="2688227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9FB44FD-A8DF-4577-3143-9DAFAB865A8D}"/>
              </a:ext>
            </a:extLst>
          </p:cNvPr>
          <p:cNvSpPr/>
          <p:nvPr/>
        </p:nvSpPr>
        <p:spPr bwMode="white">
          <a:xfrm>
            <a:off x="7351299" y="2687303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859820D-5441-BC0E-B310-713628AD9054}"/>
              </a:ext>
            </a:extLst>
          </p:cNvPr>
          <p:cNvSpPr/>
          <p:nvPr/>
        </p:nvSpPr>
        <p:spPr bwMode="white">
          <a:xfrm>
            <a:off x="8462999" y="2665114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79F67913-A155-C904-BB61-21CED9F9244F}"/>
              </a:ext>
            </a:extLst>
          </p:cNvPr>
          <p:cNvSpPr/>
          <p:nvPr/>
        </p:nvSpPr>
        <p:spPr bwMode="white">
          <a:xfrm>
            <a:off x="1847528" y="3231316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58D29D0E-F3F4-C31E-85B0-C7210BDF9CA9}"/>
              </a:ext>
            </a:extLst>
          </p:cNvPr>
          <p:cNvSpPr/>
          <p:nvPr/>
        </p:nvSpPr>
        <p:spPr bwMode="white">
          <a:xfrm>
            <a:off x="3005236" y="3241024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B06342F7-E0ED-368A-432A-CE1EB865CA09}"/>
              </a:ext>
            </a:extLst>
          </p:cNvPr>
          <p:cNvSpPr/>
          <p:nvPr/>
        </p:nvSpPr>
        <p:spPr bwMode="white">
          <a:xfrm>
            <a:off x="4079776" y="3231316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0BD54BE1-9D8B-E7B2-186D-35A56B5D21BD}"/>
              </a:ext>
            </a:extLst>
          </p:cNvPr>
          <p:cNvSpPr/>
          <p:nvPr/>
        </p:nvSpPr>
        <p:spPr bwMode="white">
          <a:xfrm>
            <a:off x="5154316" y="3231316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C20EF792-7B18-4DE9-C95A-4EE54023C775}"/>
              </a:ext>
            </a:extLst>
          </p:cNvPr>
          <p:cNvSpPr/>
          <p:nvPr/>
        </p:nvSpPr>
        <p:spPr bwMode="white">
          <a:xfrm>
            <a:off x="7351299" y="3241024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84790B4B-9ADC-C10D-546B-2314DB175CCB}"/>
              </a:ext>
            </a:extLst>
          </p:cNvPr>
          <p:cNvSpPr/>
          <p:nvPr/>
        </p:nvSpPr>
        <p:spPr bwMode="white">
          <a:xfrm>
            <a:off x="1847528" y="3803983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D8907451-F952-58C1-0188-609061782B75}"/>
              </a:ext>
            </a:extLst>
          </p:cNvPr>
          <p:cNvSpPr/>
          <p:nvPr/>
        </p:nvSpPr>
        <p:spPr bwMode="white">
          <a:xfrm>
            <a:off x="5204775" y="3861048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603BA0CF-2941-6221-0D85-7015B74BCEC0}"/>
              </a:ext>
            </a:extLst>
          </p:cNvPr>
          <p:cNvSpPr/>
          <p:nvPr/>
        </p:nvSpPr>
        <p:spPr bwMode="white">
          <a:xfrm>
            <a:off x="6311393" y="3856222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BB00424D-4256-3A82-FC96-CD6A1DC04074}"/>
              </a:ext>
            </a:extLst>
          </p:cNvPr>
          <p:cNvSpPr/>
          <p:nvPr/>
        </p:nvSpPr>
        <p:spPr bwMode="white">
          <a:xfrm>
            <a:off x="2999656" y="4442031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FAE66E30-CACB-0457-BF07-80F8FFB45E66}"/>
              </a:ext>
            </a:extLst>
          </p:cNvPr>
          <p:cNvSpPr/>
          <p:nvPr/>
        </p:nvSpPr>
        <p:spPr bwMode="white">
          <a:xfrm>
            <a:off x="4079776" y="4423410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2D6D1C25-BA19-EB19-ADC9-C8C18DFB4668}"/>
              </a:ext>
            </a:extLst>
          </p:cNvPr>
          <p:cNvSpPr/>
          <p:nvPr/>
        </p:nvSpPr>
        <p:spPr bwMode="white">
          <a:xfrm>
            <a:off x="1912644" y="4959508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D61F6101-0D78-0EB1-117B-DA994CA92E18}"/>
              </a:ext>
            </a:extLst>
          </p:cNvPr>
          <p:cNvSpPr/>
          <p:nvPr/>
        </p:nvSpPr>
        <p:spPr bwMode="white">
          <a:xfrm>
            <a:off x="2999656" y="4995180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DABF04DB-F7C8-229A-D6AA-BC9621F8F7E0}"/>
              </a:ext>
            </a:extLst>
          </p:cNvPr>
          <p:cNvSpPr/>
          <p:nvPr/>
        </p:nvSpPr>
        <p:spPr bwMode="white">
          <a:xfrm>
            <a:off x="1912644" y="5535572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28FE3797-A41A-4EBB-B216-30CD9D82C625}"/>
              </a:ext>
            </a:extLst>
          </p:cNvPr>
          <p:cNvSpPr/>
          <p:nvPr/>
        </p:nvSpPr>
        <p:spPr bwMode="white">
          <a:xfrm>
            <a:off x="2992764" y="5548329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C6505C14-8F58-AD4A-2630-105A634DEF15}"/>
              </a:ext>
            </a:extLst>
          </p:cNvPr>
          <p:cNvSpPr/>
          <p:nvPr/>
        </p:nvSpPr>
        <p:spPr bwMode="white">
          <a:xfrm>
            <a:off x="1907904" y="6111636"/>
            <a:ext cx="870988" cy="41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2DEB19-99DF-5D21-3B6A-C86E9037CC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93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C389D9-EA6A-B89B-3195-580F46D50F92}"/>
              </a:ext>
            </a:extLst>
          </p:cNvPr>
          <p:cNvSpPr/>
          <p:nvPr/>
        </p:nvSpPr>
        <p:spPr bwMode="white">
          <a:xfrm>
            <a:off x="2264282" y="1738942"/>
            <a:ext cx="371335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E59C92-D69B-3158-5A32-28406D70C1F2}"/>
              </a:ext>
            </a:extLst>
          </p:cNvPr>
          <p:cNvSpPr/>
          <p:nvPr/>
        </p:nvSpPr>
        <p:spPr bwMode="white">
          <a:xfrm>
            <a:off x="4387556" y="1738942"/>
            <a:ext cx="380856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7BC465-090F-27D2-876D-55B8E6950D99}"/>
              </a:ext>
            </a:extLst>
          </p:cNvPr>
          <p:cNvSpPr/>
          <p:nvPr/>
        </p:nvSpPr>
        <p:spPr bwMode="white">
          <a:xfrm>
            <a:off x="6996423" y="1738942"/>
            <a:ext cx="380856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283E5A-B677-E4D3-4135-EAD724057E96}"/>
              </a:ext>
            </a:extLst>
          </p:cNvPr>
          <p:cNvSpPr/>
          <p:nvPr/>
        </p:nvSpPr>
        <p:spPr bwMode="white">
          <a:xfrm>
            <a:off x="9119697" y="1738942"/>
            <a:ext cx="390377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4C316D-C8F7-8F35-9248-843413C3EC9C}"/>
              </a:ext>
            </a:extLst>
          </p:cNvPr>
          <p:cNvSpPr/>
          <p:nvPr/>
        </p:nvSpPr>
        <p:spPr bwMode="white">
          <a:xfrm>
            <a:off x="2264282" y="2368317"/>
            <a:ext cx="380856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C666BB-42B3-7814-E126-5B3CDA249944}"/>
              </a:ext>
            </a:extLst>
          </p:cNvPr>
          <p:cNvSpPr/>
          <p:nvPr/>
        </p:nvSpPr>
        <p:spPr bwMode="white">
          <a:xfrm>
            <a:off x="4387556" y="2368317"/>
            <a:ext cx="390377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70F687-1507-1573-7A8B-F5F31A8291DD}"/>
              </a:ext>
            </a:extLst>
          </p:cNvPr>
          <p:cNvSpPr/>
          <p:nvPr/>
        </p:nvSpPr>
        <p:spPr bwMode="white">
          <a:xfrm>
            <a:off x="6996423" y="2368317"/>
            <a:ext cx="380856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E459D9-4F41-0917-C542-24ECFDC401E4}"/>
              </a:ext>
            </a:extLst>
          </p:cNvPr>
          <p:cNvSpPr/>
          <p:nvPr/>
        </p:nvSpPr>
        <p:spPr bwMode="white">
          <a:xfrm>
            <a:off x="9119697" y="2368317"/>
            <a:ext cx="390377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F3F151-5E65-7FCB-4379-68EA23AE57B2}"/>
              </a:ext>
            </a:extLst>
          </p:cNvPr>
          <p:cNvSpPr/>
          <p:nvPr/>
        </p:nvSpPr>
        <p:spPr bwMode="white">
          <a:xfrm>
            <a:off x="2264282" y="2997692"/>
            <a:ext cx="380856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3A0F6AA-9619-8B74-AD94-4160B04F745B}"/>
              </a:ext>
            </a:extLst>
          </p:cNvPr>
          <p:cNvSpPr/>
          <p:nvPr/>
        </p:nvSpPr>
        <p:spPr bwMode="white">
          <a:xfrm>
            <a:off x="4397078" y="2997692"/>
            <a:ext cx="380856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1A1A5F0-E63E-F8E9-CE93-2921D3C98A99}"/>
              </a:ext>
            </a:extLst>
          </p:cNvPr>
          <p:cNvSpPr/>
          <p:nvPr/>
        </p:nvSpPr>
        <p:spPr bwMode="white">
          <a:xfrm>
            <a:off x="6996423" y="2997692"/>
            <a:ext cx="390377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693B1D6-58EB-F26D-499F-D2EA49A7CB06}"/>
              </a:ext>
            </a:extLst>
          </p:cNvPr>
          <p:cNvSpPr/>
          <p:nvPr/>
        </p:nvSpPr>
        <p:spPr bwMode="white">
          <a:xfrm>
            <a:off x="9119697" y="2997692"/>
            <a:ext cx="390377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65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7E19B7-2304-4BA6-58A1-4119B73292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716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145CEF-2D4D-0C5C-E616-FC1A5C3EB259}"/>
              </a:ext>
            </a:extLst>
          </p:cNvPr>
          <p:cNvSpPr/>
          <p:nvPr/>
        </p:nvSpPr>
        <p:spPr bwMode="white">
          <a:xfrm>
            <a:off x="4749370" y="1443073"/>
            <a:ext cx="3532443" cy="333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B3BF86-C0AC-3A0C-8366-0312633906F6}"/>
              </a:ext>
            </a:extLst>
          </p:cNvPr>
          <p:cNvSpPr/>
          <p:nvPr/>
        </p:nvSpPr>
        <p:spPr bwMode="white">
          <a:xfrm>
            <a:off x="1140755" y="2347941"/>
            <a:ext cx="228513" cy="23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E1C866-52CE-9750-1C3B-B14361DDE38B}"/>
              </a:ext>
            </a:extLst>
          </p:cNvPr>
          <p:cNvSpPr/>
          <p:nvPr/>
        </p:nvSpPr>
        <p:spPr bwMode="white">
          <a:xfrm>
            <a:off x="4206649" y="2347941"/>
            <a:ext cx="218992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254436-CA2C-C59C-A8CB-846F80DC2F4F}"/>
              </a:ext>
            </a:extLst>
          </p:cNvPr>
          <p:cNvSpPr/>
          <p:nvPr/>
        </p:nvSpPr>
        <p:spPr bwMode="white">
          <a:xfrm>
            <a:off x="6196624" y="2347941"/>
            <a:ext cx="228513" cy="23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EDA449-A49B-39A7-96FD-55631FB3E488}"/>
              </a:ext>
            </a:extLst>
          </p:cNvPr>
          <p:cNvSpPr/>
          <p:nvPr/>
        </p:nvSpPr>
        <p:spPr bwMode="white">
          <a:xfrm>
            <a:off x="9072090" y="2347941"/>
            <a:ext cx="228513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144CDA-9139-969F-347A-72C88A221B09}"/>
              </a:ext>
            </a:extLst>
          </p:cNvPr>
          <p:cNvSpPr/>
          <p:nvPr/>
        </p:nvSpPr>
        <p:spPr bwMode="white">
          <a:xfrm>
            <a:off x="11071586" y="2347941"/>
            <a:ext cx="228513" cy="23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52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3CBB7-8743-7E36-F287-A6557F635D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83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FA8F91-EAA0-2A83-B843-2E50F0286C62}"/>
              </a:ext>
            </a:extLst>
          </p:cNvPr>
          <p:cNvSpPr/>
          <p:nvPr/>
        </p:nvSpPr>
        <p:spPr bwMode="white">
          <a:xfrm>
            <a:off x="1140755" y="3338818"/>
            <a:ext cx="228513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66E568-937D-0765-B198-211B9843A564}"/>
              </a:ext>
            </a:extLst>
          </p:cNvPr>
          <p:cNvSpPr/>
          <p:nvPr/>
        </p:nvSpPr>
        <p:spPr bwMode="white">
          <a:xfrm>
            <a:off x="2159546" y="3338818"/>
            <a:ext cx="228513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B9BE4C-B127-ACDA-CA8B-315C3D00D97E}"/>
              </a:ext>
            </a:extLst>
          </p:cNvPr>
          <p:cNvSpPr/>
          <p:nvPr/>
        </p:nvSpPr>
        <p:spPr bwMode="white">
          <a:xfrm>
            <a:off x="3016473" y="3338818"/>
            <a:ext cx="390377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163352C-12D0-703B-6E34-5C55CBD242BA}"/>
              </a:ext>
            </a:extLst>
          </p:cNvPr>
          <p:cNvSpPr/>
          <p:nvPr/>
        </p:nvSpPr>
        <p:spPr bwMode="white">
          <a:xfrm>
            <a:off x="1616826" y="3309922"/>
            <a:ext cx="302710" cy="27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95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8FE574-0B64-97A1-21E3-274D2F39CA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90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F616F3-0AAE-BD68-D689-0943B47470BF}"/>
              </a:ext>
            </a:extLst>
          </p:cNvPr>
          <p:cNvSpPr/>
          <p:nvPr/>
        </p:nvSpPr>
        <p:spPr bwMode="white">
          <a:xfrm>
            <a:off x="1140755" y="2246552"/>
            <a:ext cx="228513" cy="24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B33D9E-73E2-CB83-72EC-330048439AFE}"/>
              </a:ext>
            </a:extLst>
          </p:cNvPr>
          <p:cNvSpPr/>
          <p:nvPr/>
        </p:nvSpPr>
        <p:spPr bwMode="white">
          <a:xfrm>
            <a:off x="2073853" y="2246552"/>
            <a:ext cx="218992" cy="24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2370C7-1A58-1CF1-C8F8-361EEA70D9C8}"/>
              </a:ext>
            </a:extLst>
          </p:cNvPr>
          <p:cNvSpPr/>
          <p:nvPr/>
        </p:nvSpPr>
        <p:spPr bwMode="white">
          <a:xfrm>
            <a:off x="2997430" y="2256109"/>
            <a:ext cx="228513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F378DC-4E3D-5E9B-75FF-C30F09A4D69D}"/>
              </a:ext>
            </a:extLst>
          </p:cNvPr>
          <p:cNvSpPr/>
          <p:nvPr/>
        </p:nvSpPr>
        <p:spPr bwMode="white">
          <a:xfrm>
            <a:off x="3930528" y="2246552"/>
            <a:ext cx="218992" cy="24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3725CF-6732-0390-46AE-B6C8642E1D9D}"/>
              </a:ext>
            </a:extLst>
          </p:cNvPr>
          <p:cNvSpPr/>
          <p:nvPr/>
        </p:nvSpPr>
        <p:spPr bwMode="white">
          <a:xfrm>
            <a:off x="4854105" y="2256109"/>
            <a:ext cx="228513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174A43-1524-D247-F5C3-3E2EA4925945}"/>
              </a:ext>
            </a:extLst>
          </p:cNvPr>
          <p:cNvSpPr/>
          <p:nvPr/>
        </p:nvSpPr>
        <p:spPr bwMode="white">
          <a:xfrm>
            <a:off x="5787204" y="2256109"/>
            <a:ext cx="228513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68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2025-01-08T16:58:12Z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