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103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6EAFE08-1A96-8974-2D99-694ADC69F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619" y="3009952"/>
            <a:ext cx="7104762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A2DB3-7953-A8B4-C02E-9A13658280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12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1C8502-22FC-2B78-7018-1A7A0006D639}"/>
              </a:ext>
            </a:extLst>
          </p:cNvPr>
          <p:cNvSpPr/>
          <p:nvPr/>
        </p:nvSpPr>
        <p:spPr bwMode="white">
          <a:xfrm>
            <a:off x="1673954" y="2263588"/>
            <a:ext cx="218992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D91D09-1BF7-A7B8-0E30-CD4E7D31521E}"/>
              </a:ext>
            </a:extLst>
          </p:cNvPr>
          <p:cNvSpPr/>
          <p:nvPr/>
        </p:nvSpPr>
        <p:spPr bwMode="white">
          <a:xfrm>
            <a:off x="1597783" y="2711850"/>
            <a:ext cx="390377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1F4741-55FF-5F1A-67A9-329143A2CA86}"/>
              </a:ext>
            </a:extLst>
          </p:cNvPr>
          <p:cNvSpPr/>
          <p:nvPr/>
        </p:nvSpPr>
        <p:spPr bwMode="white">
          <a:xfrm>
            <a:off x="1588261" y="3150575"/>
            <a:ext cx="399899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E22C02-CA11-17B0-23C1-DEDE8FD5E500}"/>
              </a:ext>
            </a:extLst>
          </p:cNvPr>
          <p:cNvSpPr/>
          <p:nvPr/>
        </p:nvSpPr>
        <p:spPr bwMode="white">
          <a:xfrm>
            <a:off x="5930025" y="3150575"/>
            <a:ext cx="409420" cy="2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642FD9-122D-6CB3-B167-62FF22E884D3}"/>
              </a:ext>
            </a:extLst>
          </p:cNvPr>
          <p:cNvSpPr/>
          <p:nvPr/>
        </p:nvSpPr>
        <p:spPr bwMode="white">
          <a:xfrm>
            <a:off x="1036020" y="3598838"/>
            <a:ext cx="390377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3A1EAA-0A23-80A2-E229-D8EEE021B686}"/>
              </a:ext>
            </a:extLst>
          </p:cNvPr>
          <p:cNvSpPr/>
          <p:nvPr/>
        </p:nvSpPr>
        <p:spPr bwMode="white">
          <a:xfrm>
            <a:off x="2121461" y="3598838"/>
            <a:ext cx="399900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EFC015-25B7-3038-52FA-3A5CD7699458}"/>
              </a:ext>
            </a:extLst>
          </p:cNvPr>
          <p:cNvSpPr/>
          <p:nvPr/>
        </p:nvSpPr>
        <p:spPr bwMode="white">
          <a:xfrm>
            <a:off x="3216423" y="3598838"/>
            <a:ext cx="399899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9D4F99-4F40-22B6-2FBD-AE0E5D454FAB}"/>
              </a:ext>
            </a:extLst>
          </p:cNvPr>
          <p:cNvSpPr/>
          <p:nvPr/>
        </p:nvSpPr>
        <p:spPr bwMode="white">
          <a:xfrm>
            <a:off x="3759143" y="3598838"/>
            <a:ext cx="399899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693BB7-351B-6A51-6BEA-FD15C492A7F8}"/>
              </a:ext>
            </a:extLst>
          </p:cNvPr>
          <p:cNvSpPr/>
          <p:nvPr/>
        </p:nvSpPr>
        <p:spPr bwMode="white">
          <a:xfrm>
            <a:off x="4844584" y="3598838"/>
            <a:ext cx="399899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6D437C-8B22-1BD8-136F-1BF0CD9BA00E}"/>
              </a:ext>
            </a:extLst>
          </p:cNvPr>
          <p:cNvSpPr/>
          <p:nvPr/>
        </p:nvSpPr>
        <p:spPr bwMode="white">
          <a:xfrm>
            <a:off x="1588261" y="4047101"/>
            <a:ext cx="399899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BCCCC8D-1FB2-42A8-BABD-B0198AFE8FBD}"/>
              </a:ext>
            </a:extLst>
          </p:cNvPr>
          <p:cNvSpPr/>
          <p:nvPr/>
        </p:nvSpPr>
        <p:spPr bwMode="white">
          <a:xfrm>
            <a:off x="1588261" y="4495364"/>
            <a:ext cx="399899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ECD8D2C-71D2-724C-84B5-C0077B596C6D}"/>
              </a:ext>
            </a:extLst>
          </p:cNvPr>
          <p:cNvSpPr/>
          <p:nvPr/>
        </p:nvSpPr>
        <p:spPr bwMode="white">
          <a:xfrm>
            <a:off x="1578740" y="5391889"/>
            <a:ext cx="409420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C5FEA17-D64B-61A7-E9B8-8C8B70953F95}"/>
              </a:ext>
            </a:extLst>
          </p:cNvPr>
          <p:cNvSpPr/>
          <p:nvPr/>
        </p:nvSpPr>
        <p:spPr bwMode="white">
          <a:xfrm>
            <a:off x="8891183" y="5716164"/>
            <a:ext cx="190428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47F7D16-113D-4174-D225-4B6B5D21F7E5}"/>
              </a:ext>
            </a:extLst>
          </p:cNvPr>
          <p:cNvSpPr/>
          <p:nvPr/>
        </p:nvSpPr>
        <p:spPr bwMode="white">
          <a:xfrm>
            <a:off x="1588261" y="5840152"/>
            <a:ext cx="399899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77EA8F7-287D-413C-AAF6-74AE892EA9BC}"/>
              </a:ext>
            </a:extLst>
          </p:cNvPr>
          <p:cNvSpPr/>
          <p:nvPr/>
        </p:nvSpPr>
        <p:spPr bwMode="white">
          <a:xfrm>
            <a:off x="1588261" y="6288415"/>
            <a:ext cx="399899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353B27C-E88C-A439-3439-6BE9D9651A62}"/>
              </a:ext>
            </a:extLst>
          </p:cNvPr>
          <p:cNvSpPr/>
          <p:nvPr/>
        </p:nvSpPr>
        <p:spPr bwMode="white">
          <a:xfrm>
            <a:off x="9605289" y="6431477"/>
            <a:ext cx="390377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FE1E6A0-99AB-0A33-8F30-9A8C3A9CD82C}"/>
              </a:ext>
            </a:extLst>
          </p:cNvPr>
          <p:cNvSpPr/>
          <p:nvPr/>
        </p:nvSpPr>
        <p:spPr bwMode="white">
          <a:xfrm>
            <a:off x="2637744" y="3573016"/>
            <a:ext cx="39990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2B46699-E87E-2756-62E2-2A49A26E0152}"/>
              </a:ext>
            </a:extLst>
          </p:cNvPr>
          <p:cNvSpPr/>
          <p:nvPr/>
        </p:nvSpPr>
        <p:spPr bwMode="white">
          <a:xfrm>
            <a:off x="4270176" y="3539521"/>
            <a:ext cx="399899" cy="39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FBC68-4C3A-1C32-0690-C2EE931FF2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5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C99706-9681-25B6-5A61-CAD6C216DBDE}"/>
              </a:ext>
            </a:extLst>
          </p:cNvPr>
          <p:cNvSpPr/>
          <p:nvPr/>
        </p:nvSpPr>
        <p:spPr bwMode="white">
          <a:xfrm>
            <a:off x="4444685" y="2550949"/>
            <a:ext cx="399899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19FEDF-B5BE-DDAC-5D21-D3137B3D0BA1}"/>
              </a:ext>
            </a:extLst>
          </p:cNvPr>
          <p:cNvSpPr/>
          <p:nvPr/>
        </p:nvSpPr>
        <p:spPr bwMode="white">
          <a:xfrm>
            <a:off x="6520352" y="2550949"/>
            <a:ext cx="390377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33CDEF-4988-2211-A6BF-632B075AD385}"/>
              </a:ext>
            </a:extLst>
          </p:cNvPr>
          <p:cNvSpPr/>
          <p:nvPr/>
        </p:nvSpPr>
        <p:spPr bwMode="white">
          <a:xfrm>
            <a:off x="7567707" y="2550949"/>
            <a:ext cx="399899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F2A478-DDA8-3BCE-6A32-911157049A4C}"/>
              </a:ext>
            </a:extLst>
          </p:cNvPr>
          <p:cNvSpPr/>
          <p:nvPr/>
        </p:nvSpPr>
        <p:spPr bwMode="white">
          <a:xfrm>
            <a:off x="9633853" y="2550949"/>
            <a:ext cx="390377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0C3BC2-5C2B-A63E-BF39-586B9A29075E}"/>
              </a:ext>
            </a:extLst>
          </p:cNvPr>
          <p:cNvSpPr/>
          <p:nvPr/>
        </p:nvSpPr>
        <p:spPr bwMode="white">
          <a:xfrm>
            <a:off x="2588010" y="3648786"/>
            <a:ext cx="390377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66ED42-3C2B-F375-7019-B4546A753628}"/>
              </a:ext>
            </a:extLst>
          </p:cNvPr>
          <p:cNvSpPr/>
          <p:nvPr/>
        </p:nvSpPr>
        <p:spPr bwMode="white">
          <a:xfrm>
            <a:off x="3444937" y="3648786"/>
            <a:ext cx="390377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8E4981-4B9C-2C13-5615-2C8AAF0DC4AF}"/>
              </a:ext>
            </a:extLst>
          </p:cNvPr>
          <p:cNvSpPr/>
          <p:nvPr/>
        </p:nvSpPr>
        <p:spPr bwMode="white">
          <a:xfrm>
            <a:off x="4301863" y="3648786"/>
            <a:ext cx="399899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027A51-5AD9-9C65-FAC5-CEC3A900B81E}"/>
              </a:ext>
            </a:extLst>
          </p:cNvPr>
          <p:cNvSpPr/>
          <p:nvPr/>
        </p:nvSpPr>
        <p:spPr bwMode="white">
          <a:xfrm>
            <a:off x="7196372" y="3648786"/>
            <a:ext cx="390377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60500C-7B62-9890-5BAF-FFE8AE8438D8}"/>
              </a:ext>
            </a:extLst>
          </p:cNvPr>
          <p:cNvSpPr/>
          <p:nvPr/>
        </p:nvSpPr>
        <p:spPr bwMode="white">
          <a:xfrm>
            <a:off x="8910226" y="3648786"/>
            <a:ext cx="390377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9ECFF5-543E-14DC-763B-DE6FB760A800}"/>
              </a:ext>
            </a:extLst>
          </p:cNvPr>
          <p:cNvSpPr/>
          <p:nvPr/>
        </p:nvSpPr>
        <p:spPr bwMode="white">
          <a:xfrm>
            <a:off x="9767153" y="3648786"/>
            <a:ext cx="390377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93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57AEA-1EB4-6747-0F8A-2304CCA639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45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221636-6A37-C986-1D5C-E3C765183570}"/>
              </a:ext>
            </a:extLst>
          </p:cNvPr>
          <p:cNvSpPr/>
          <p:nvPr/>
        </p:nvSpPr>
        <p:spPr bwMode="white">
          <a:xfrm>
            <a:off x="3606801" y="2311558"/>
            <a:ext cx="399899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1FD01F-DDD3-4F2B-33BE-BD406E5BFB53}"/>
              </a:ext>
            </a:extLst>
          </p:cNvPr>
          <p:cNvSpPr/>
          <p:nvPr/>
        </p:nvSpPr>
        <p:spPr bwMode="white">
          <a:xfrm>
            <a:off x="5825289" y="2311558"/>
            <a:ext cx="390377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90AB1B-B06B-3BD4-F5CB-6553F57617DD}"/>
              </a:ext>
            </a:extLst>
          </p:cNvPr>
          <p:cNvSpPr/>
          <p:nvPr/>
        </p:nvSpPr>
        <p:spPr bwMode="white">
          <a:xfrm>
            <a:off x="8291335" y="2311558"/>
            <a:ext cx="399899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C65B50-D7F9-5CE9-C1CC-A5C2874B4D24}"/>
              </a:ext>
            </a:extLst>
          </p:cNvPr>
          <p:cNvSpPr/>
          <p:nvPr/>
        </p:nvSpPr>
        <p:spPr bwMode="white">
          <a:xfrm>
            <a:off x="9710025" y="2311558"/>
            <a:ext cx="399899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526FBA-554C-EF6C-D9ED-B67B0FCF30DA}"/>
              </a:ext>
            </a:extLst>
          </p:cNvPr>
          <p:cNvSpPr/>
          <p:nvPr/>
        </p:nvSpPr>
        <p:spPr bwMode="white">
          <a:xfrm>
            <a:off x="1978639" y="3027057"/>
            <a:ext cx="399899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AE557A-A687-CB33-3BBA-71BC3CAB735E}"/>
              </a:ext>
            </a:extLst>
          </p:cNvPr>
          <p:cNvSpPr/>
          <p:nvPr/>
        </p:nvSpPr>
        <p:spPr bwMode="white">
          <a:xfrm>
            <a:off x="3606801" y="3017517"/>
            <a:ext cx="399899" cy="25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AAB030-C7C4-7F9C-8022-545029E77D3A}"/>
              </a:ext>
            </a:extLst>
          </p:cNvPr>
          <p:cNvSpPr/>
          <p:nvPr/>
        </p:nvSpPr>
        <p:spPr bwMode="white">
          <a:xfrm>
            <a:off x="5101662" y="3017517"/>
            <a:ext cx="399899" cy="25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F5E909-3291-24C6-EC4D-EB1459BDBB2A}"/>
              </a:ext>
            </a:extLst>
          </p:cNvPr>
          <p:cNvSpPr/>
          <p:nvPr/>
        </p:nvSpPr>
        <p:spPr bwMode="white">
          <a:xfrm>
            <a:off x="6520352" y="3017517"/>
            <a:ext cx="399898" cy="25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D6021A-6FE4-FB19-AB3B-527AEE316FC3}"/>
              </a:ext>
            </a:extLst>
          </p:cNvPr>
          <p:cNvSpPr/>
          <p:nvPr/>
        </p:nvSpPr>
        <p:spPr bwMode="white">
          <a:xfrm>
            <a:off x="1978639" y="3733016"/>
            <a:ext cx="399899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32CDA4-6307-7940-82D9-896132038A5A}"/>
              </a:ext>
            </a:extLst>
          </p:cNvPr>
          <p:cNvSpPr/>
          <p:nvPr/>
        </p:nvSpPr>
        <p:spPr bwMode="white">
          <a:xfrm>
            <a:off x="2759395" y="3733016"/>
            <a:ext cx="399899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EB41EC-4080-77DF-A634-45EA394014D3}"/>
              </a:ext>
            </a:extLst>
          </p:cNvPr>
          <p:cNvSpPr/>
          <p:nvPr/>
        </p:nvSpPr>
        <p:spPr bwMode="white">
          <a:xfrm>
            <a:off x="5806246" y="3733016"/>
            <a:ext cx="409420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0D288D9-02D3-ED26-D80C-80755CD5121F}"/>
              </a:ext>
            </a:extLst>
          </p:cNvPr>
          <p:cNvSpPr/>
          <p:nvPr/>
        </p:nvSpPr>
        <p:spPr bwMode="white">
          <a:xfrm>
            <a:off x="8291335" y="3733016"/>
            <a:ext cx="399899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99D536E-C6DF-BB5C-3C25-5DE5C1977FCC}"/>
              </a:ext>
            </a:extLst>
          </p:cNvPr>
          <p:cNvSpPr/>
          <p:nvPr/>
        </p:nvSpPr>
        <p:spPr bwMode="white">
          <a:xfrm>
            <a:off x="9710025" y="3733016"/>
            <a:ext cx="399899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86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3F34D-92C7-AB4F-FD98-FA293AAAEC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3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F70DB5-545B-6055-379E-FC3229CCD0D5}"/>
              </a:ext>
            </a:extLst>
          </p:cNvPr>
          <p:cNvSpPr/>
          <p:nvPr/>
        </p:nvSpPr>
        <p:spPr bwMode="white">
          <a:xfrm>
            <a:off x="8767405" y="2225529"/>
            <a:ext cx="228513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906091-06C9-4C8E-FEDF-87C700995E21}"/>
              </a:ext>
            </a:extLst>
          </p:cNvPr>
          <p:cNvSpPr/>
          <p:nvPr/>
        </p:nvSpPr>
        <p:spPr bwMode="white">
          <a:xfrm>
            <a:off x="8824534" y="3160290"/>
            <a:ext cx="390377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2873C5-C72E-0D56-A8F4-D41230AC4CBE}"/>
              </a:ext>
            </a:extLst>
          </p:cNvPr>
          <p:cNvSpPr/>
          <p:nvPr/>
        </p:nvSpPr>
        <p:spPr bwMode="white">
          <a:xfrm>
            <a:off x="8557934" y="4095051"/>
            <a:ext cx="371335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96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2025-01-09T09:36:18Z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