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270" y="-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FD311C-2466-F708-9BB6-408541FC7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3009952"/>
            <a:ext cx="701904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19F47-EDF7-AAA9-14E7-F5B05811A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286C1-F29B-B5FA-8ADB-5B92616D8501}"/>
              </a:ext>
            </a:extLst>
          </p:cNvPr>
          <p:cNvSpPr/>
          <p:nvPr/>
        </p:nvSpPr>
        <p:spPr bwMode="white">
          <a:xfrm>
            <a:off x="2311889" y="2282493"/>
            <a:ext cx="380856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D0944F-29B4-A7AE-AF25-86BF3E5006D4}"/>
              </a:ext>
            </a:extLst>
          </p:cNvPr>
          <p:cNvSpPr/>
          <p:nvPr/>
        </p:nvSpPr>
        <p:spPr bwMode="white">
          <a:xfrm>
            <a:off x="5130226" y="2272957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3BF66-D446-D3EF-DCF8-6C8F875FC750}"/>
              </a:ext>
            </a:extLst>
          </p:cNvPr>
          <p:cNvSpPr/>
          <p:nvPr/>
        </p:nvSpPr>
        <p:spPr bwMode="white">
          <a:xfrm>
            <a:off x="7958085" y="2272957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6A54D-A2D2-0896-A48B-B3590DD52E15}"/>
              </a:ext>
            </a:extLst>
          </p:cNvPr>
          <p:cNvSpPr/>
          <p:nvPr/>
        </p:nvSpPr>
        <p:spPr bwMode="white">
          <a:xfrm>
            <a:off x="10776423" y="2282493"/>
            <a:ext cx="380856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718ED-A5E2-4487-8104-1AE851A26D4A}"/>
              </a:ext>
            </a:extLst>
          </p:cNvPr>
          <p:cNvSpPr/>
          <p:nvPr/>
        </p:nvSpPr>
        <p:spPr bwMode="white">
          <a:xfrm>
            <a:off x="1140755" y="3226555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4FE8F2-6424-A801-D2D7-9B7F8DFC3EC9}"/>
              </a:ext>
            </a:extLst>
          </p:cNvPr>
          <p:cNvSpPr/>
          <p:nvPr/>
        </p:nvSpPr>
        <p:spPr bwMode="white">
          <a:xfrm>
            <a:off x="2083375" y="3236091"/>
            <a:ext cx="199949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8A6CB1-E349-8B12-3F2B-998F3E8ED2D1}"/>
              </a:ext>
            </a:extLst>
          </p:cNvPr>
          <p:cNvSpPr/>
          <p:nvPr/>
        </p:nvSpPr>
        <p:spPr bwMode="white">
          <a:xfrm>
            <a:off x="3549672" y="3226555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7B3601-A9AC-07B5-7BFF-19B5B80973B1}"/>
              </a:ext>
            </a:extLst>
          </p:cNvPr>
          <p:cNvSpPr/>
          <p:nvPr/>
        </p:nvSpPr>
        <p:spPr bwMode="white">
          <a:xfrm>
            <a:off x="4311385" y="3226555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4F9204-2F45-7191-7796-557CBCF093E6}"/>
              </a:ext>
            </a:extLst>
          </p:cNvPr>
          <p:cNvSpPr/>
          <p:nvPr/>
        </p:nvSpPr>
        <p:spPr bwMode="white">
          <a:xfrm>
            <a:off x="6691738" y="3236091"/>
            <a:ext cx="218992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447626-FFFA-133A-C31F-DB0624CC92A9}"/>
              </a:ext>
            </a:extLst>
          </p:cNvPr>
          <p:cNvSpPr/>
          <p:nvPr/>
        </p:nvSpPr>
        <p:spPr bwMode="white">
          <a:xfrm>
            <a:off x="7615314" y="3226555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662757-E6D2-E8D9-BDF0-2A4502EE5C33}"/>
              </a:ext>
            </a:extLst>
          </p:cNvPr>
          <p:cNvSpPr/>
          <p:nvPr/>
        </p:nvSpPr>
        <p:spPr bwMode="white">
          <a:xfrm>
            <a:off x="9110176" y="3226555"/>
            <a:ext cx="190428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388819-B710-D484-FB65-9D18B17BC41F}"/>
              </a:ext>
            </a:extLst>
          </p:cNvPr>
          <p:cNvSpPr/>
          <p:nvPr/>
        </p:nvSpPr>
        <p:spPr bwMode="white">
          <a:xfrm>
            <a:off x="9852846" y="3236091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BEB37-324D-0B60-1B39-F9C99DF15D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11C3A-A60E-B1D7-7D16-9F9EAC1399B0}"/>
              </a:ext>
            </a:extLst>
          </p:cNvPr>
          <p:cNvSpPr/>
          <p:nvPr/>
        </p:nvSpPr>
        <p:spPr bwMode="white">
          <a:xfrm>
            <a:off x="5682468" y="2254809"/>
            <a:ext cx="390377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39CDC-1A90-CFCB-588A-B3BB5CADA0D0}"/>
              </a:ext>
            </a:extLst>
          </p:cNvPr>
          <p:cNvSpPr/>
          <p:nvPr/>
        </p:nvSpPr>
        <p:spPr bwMode="white">
          <a:xfrm>
            <a:off x="9452947" y="2254809"/>
            <a:ext cx="380856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14C291-8677-F77A-1BB9-DECE056BFF30}"/>
              </a:ext>
            </a:extLst>
          </p:cNvPr>
          <p:cNvSpPr/>
          <p:nvPr/>
        </p:nvSpPr>
        <p:spPr bwMode="white">
          <a:xfrm>
            <a:off x="2130982" y="3123362"/>
            <a:ext cx="380856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BFFD6-5517-8FCF-4771-A57BFD8E6F16}"/>
              </a:ext>
            </a:extLst>
          </p:cNvPr>
          <p:cNvSpPr/>
          <p:nvPr/>
        </p:nvSpPr>
        <p:spPr bwMode="white">
          <a:xfrm>
            <a:off x="5682468" y="3123362"/>
            <a:ext cx="380856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6C0B4F-1CC2-611E-62AC-FEC03A6D137F}"/>
              </a:ext>
            </a:extLst>
          </p:cNvPr>
          <p:cNvSpPr/>
          <p:nvPr/>
        </p:nvSpPr>
        <p:spPr bwMode="white">
          <a:xfrm>
            <a:off x="9452947" y="3123362"/>
            <a:ext cx="390377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34DA7-5966-8DFD-6176-AE6FFD89073B}"/>
              </a:ext>
            </a:extLst>
          </p:cNvPr>
          <p:cNvSpPr/>
          <p:nvPr/>
        </p:nvSpPr>
        <p:spPr bwMode="white">
          <a:xfrm>
            <a:off x="2130982" y="3982370"/>
            <a:ext cx="390377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90023E-1A23-BDE0-1ACB-5D78D6311046}"/>
              </a:ext>
            </a:extLst>
          </p:cNvPr>
          <p:cNvSpPr/>
          <p:nvPr/>
        </p:nvSpPr>
        <p:spPr bwMode="white">
          <a:xfrm>
            <a:off x="5682468" y="3982370"/>
            <a:ext cx="390377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08B5D4-2E5A-E44D-8025-3BE6940C66C6}"/>
              </a:ext>
            </a:extLst>
          </p:cNvPr>
          <p:cNvSpPr/>
          <p:nvPr/>
        </p:nvSpPr>
        <p:spPr bwMode="white">
          <a:xfrm>
            <a:off x="9452947" y="3982370"/>
            <a:ext cx="390377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2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F6394-6259-B4E4-47E8-2C0ECAC26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5AFF9-8204-CEF0-6C06-7774BAC2400F}"/>
              </a:ext>
            </a:extLst>
          </p:cNvPr>
          <p:cNvSpPr/>
          <p:nvPr/>
        </p:nvSpPr>
        <p:spPr bwMode="white">
          <a:xfrm>
            <a:off x="1797732" y="2168491"/>
            <a:ext cx="380856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BDBDD1-09F7-8ECF-CF54-48063687C097}"/>
              </a:ext>
            </a:extLst>
          </p:cNvPr>
          <p:cNvSpPr/>
          <p:nvPr/>
        </p:nvSpPr>
        <p:spPr bwMode="white">
          <a:xfrm>
            <a:off x="5377783" y="2204864"/>
            <a:ext cx="333248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337CA9-93D3-6DCE-8B36-8B73FB436697}"/>
              </a:ext>
            </a:extLst>
          </p:cNvPr>
          <p:cNvSpPr/>
          <p:nvPr/>
        </p:nvSpPr>
        <p:spPr bwMode="white">
          <a:xfrm>
            <a:off x="9319647" y="2204865"/>
            <a:ext cx="333248" cy="24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B25157-51A5-5882-6FE3-116AD212B1FF}"/>
              </a:ext>
            </a:extLst>
          </p:cNvPr>
          <p:cNvSpPr/>
          <p:nvPr/>
        </p:nvSpPr>
        <p:spPr bwMode="white">
          <a:xfrm>
            <a:off x="1797732" y="2912637"/>
            <a:ext cx="371335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66F0FE-3399-6C42-C5BA-46A7DFDE8741}"/>
              </a:ext>
            </a:extLst>
          </p:cNvPr>
          <p:cNvSpPr/>
          <p:nvPr/>
        </p:nvSpPr>
        <p:spPr bwMode="white">
          <a:xfrm>
            <a:off x="5358740" y="2912637"/>
            <a:ext cx="371335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14372EC-DAE5-05A1-BD90-0820D6B62F22}"/>
              </a:ext>
            </a:extLst>
          </p:cNvPr>
          <p:cNvSpPr/>
          <p:nvPr/>
        </p:nvSpPr>
        <p:spPr bwMode="white">
          <a:xfrm>
            <a:off x="9147128" y="2968984"/>
            <a:ext cx="333248" cy="15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9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A8945-6D04-A07D-BF50-48A2B01790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D56DA-4CD6-B03B-BA55-B86A56B97B7F}"/>
              </a:ext>
            </a:extLst>
          </p:cNvPr>
          <p:cNvSpPr/>
          <p:nvPr/>
        </p:nvSpPr>
        <p:spPr bwMode="white">
          <a:xfrm>
            <a:off x="6272795" y="3903943"/>
            <a:ext cx="390377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F6F84-5E53-B18B-8F93-9C84A60A8F82}"/>
              </a:ext>
            </a:extLst>
          </p:cNvPr>
          <p:cNvSpPr/>
          <p:nvPr/>
        </p:nvSpPr>
        <p:spPr bwMode="white">
          <a:xfrm>
            <a:off x="8043778" y="3903943"/>
            <a:ext cx="399899" cy="34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3D3A83-8909-F826-8347-DEB98BAF855C}"/>
              </a:ext>
            </a:extLst>
          </p:cNvPr>
          <p:cNvSpPr/>
          <p:nvPr/>
        </p:nvSpPr>
        <p:spPr bwMode="white">
          <a:xfrm>
            <a:off x="4825541" y="5363130"/>
            <a:ext cx="228513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7B9422-20C5-F541-B9C7-B44F056712CE}"/>
              </a:ext>
            </a:extLst>
          </p:cNvPr>
          <p:cNvSpPr/>
          <p:nvPr/>
        </p:nvSpPr>
        <p:spPr bwMode="white">
          <a:xfrm>
            <a:off x="5844332" y="5363130"/>
            <a:ext cx="228513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74FDB2-B919-EA5E-57A3-D469CCF6CB74}"/>
              </a:ext>
            </a:extLst>
          </p:cNvPr>
          <p:cNvSpPr/>
          <p:nvPr/>
        </p:nvSpPr>
        <p:spPr bwMode="white">
          <a:xfrm>
            <a:off x="6701259" y="5372667"/>
            <a:ext cx="390377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643134-5236-D509-0608-1ED40611EB37}"/>
              </a:ext>
            </a:extLst>
          </p:cNvPr>
          <p:cNvSpPr/>
          <p:nvPr/>
        </p:nvSpPr>
        <p:spPr bwMode="white">
          <a:xfrm>
            <a:off x="5301612" y="5341823"/>
            <a:ext cx="290332" cy="29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72D56-F488-A818-72F7-E69C4582A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36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1502D-BBEE-644B-BEBC-60E536F4B384}"/>
              </a:ext>
            </a:extLst>
          </p:cNvPr>
          <p:cNvSpPr/>
          <p:nvPr/>
        </p:nvSpPr>
        <p:spPr bwMode="white">
          <a:xfrm>
            <a:off x="4416120" y="2226465"/>
            <a:ext cx="228513" cy="2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C48B92-AAE3-331F-5007-48E2D77A38FC}"/>
              </a:ext>
            </a:extLst>
          </p:cNvPr>
          <p:cNvSpPr/>
          <p:nvPr/>
        </p:nvSpPr>
        <p:spPr bwMode="white">
          <a:xfrm>
            <a:off x="9900453" y="2226465"/>
            <a:ext cx="218992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2F528-C4CA-8038-ECDB-00D0F57D26B2}"/>
              </a:ext>
            </a:extLst>
          </p:cNvPr>
          <p:cNvSpPr/>
          <p:nvPr/>
        </p:nvSpPr>
        <p:spPr bwMode="white">
          <a:xfrm>
            <a:off x="4558942" y="3037984"/>
            <a:ext cx="228513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87ED1-2ED2-A18C-F209-098FF1CB368E}"/>
              </a:ext>
            </a:extLst>
          </p:cNvPr>
          <p:cNvSpPr/>
          <p:nvPr/>
        </p:nvSpPr>
        <p:spPr bwMode="white">
          <a:xfrm>
            <a:off x="10024231" y="3037984"/>
            <a:ext cx="390377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24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