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0" autoAdjust="0"/>
    <p:restoredTop sz="94660"/>
  </p:normalViewPr>
  <p:slideViewPr>
    <p:cSldViewPr showGuides="1">
      <p:cViewPr>
        <p:scale>
          <a:sx n="69" d="100"/>
          <a:sy n="69" d="100"/>
        </p:scale>
        <p:origin x="420" y="-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660866-EF66-F4F6-B41B-99A8EBA8F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714" y="2914714"/>
            <a:ext cx="7228571" cy="10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7339B-F001-3E9E-B6D3-DDB0EA3AFF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7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F8864-6965-113A-ABD0-06D483ABDB1D}"/>
              </a:ext>
            </a:extLst>
          </p:cNvPr>
          <p:cNvSpPr/>
          <p:nvPr/>
        </p:nvSpPr>
        <p:spPr bwMode="white">
          <a:xfrm>
            <a:off x="2702267" y="5719654"/>
            <a:ext cx="238035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8CF73-1D7E-43AC-7389-6201758580E5}"/>
              </a:ext>
            </a:extLst>
          </p:cNvPr>
          <p:cNvSpPr/>
          <p:nvPr/>
        </p:nvSpPr>
        <p:spPr bwMode="white">
          <a:xfrm>
            <a:off x="4958841" y="5719654"/>
            <a:ext cx="238035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85FA41-B1B3-3422-639F-F4C13F481524}"/>
              </a:ext>
            </a:extLst>
          </p:cNvPr>
          <p:cNvSpPr/>
          <p:nvPr/>
        </p:nvSpPr>
        <p:spPr bwMode="white">
          <a:xfrm>
            <a:off x="7234458" y="5719654"/>
            <a:ext cx="228513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9C89F4-5B41-9BDB-F262-4D3EE42ADE40}"/>
              </a:ext>
            </a:extLst>
          </p:cNvPr>
          <p:cNvSpPr/>
          <p:nvPr/>
        </p:nvSpPr>
        <p:spPr bwMode="white">
          <a:xfrm>
            <a:off x="9424382" y="5719654"/>
            <a:ext cx="399899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6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F0F1E-2DE1-6277-7226-BB3AA1B3D5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0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D4731E-ACA6-76E2-4529-64C50C9BBEDB}"/>
              </a:ext>
            </a:extLst>
          </p:cNvPr>
          <p:cNvSpPr/>
          <p:nvPr/>
        </p:nvSpPr>
        <p:spPr bwMode="white">
          <a:xfrm>
            <a:off x="1293098" y="2999397"/>
            <a:ext cx="410414" cy="42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2CBF8-94D8-8F1F-E834-CB04EF346CA9}"/>
              </a:ext>
            </a:extLst>
          </p:cNvPr>
          <p:cNvSpPr/>
          <p:nvPr/>
        </p:nvSpPr>
        <p:spPr bwMode="white">
          <a:xfrm>
            <a:off x="6406095" y="2999396"/>
            <a:ext cx="238035" cy="42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37FCF1-DFCB-E9DF-E38F-F9C00BED0A81}"/>
              </a:ext>
            </a:extLst>
          </p:cNvPr>
          <p:cNvSpPr/>
          <p:nvPr/>
        </p:nvSpPr>
        <p:spPr bwMode="white">
          <a:xfrm>
            <a:off x="1293098" y="4622072"/>
            <a:ext cx="238035" cy="2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C52E6A-CC41-0EF7-3308-65B2FB1D6B48}"/>
              </a:ext>
            </a:extLst>
          </p:cNvPr>
          <p:cNvSpPr/>
          <p:nvPr/>
        </p:nvSpPr>
        <p:spPr bwMode="white">
          <a:xfrm>
            <a:off x="6415617" y="4622072"/>
            <a:ext cx="228513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15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D9627-C3D6-8FF4-1D55-961B5B96D9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15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28D83E5-72B3-DED6-687C-22C7936A4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45" y="2800428"/>
            <a:ext cx="1175611" cy="118458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FDA2FF5-A979-C7EC-E1A2-03E040810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4653136"/>
            <a:ext cx="1324947" cy="8640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E72D894-7527-0FB8-DEFD-F7FEACFFB2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8" y="2718347"/>
            <a:ext cx="1318186" cy="11845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E455CD6-C829-5199-5C20-D890AAFE99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8369" y="4389946"/>
            <a:ext cx="1318186" cy="13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33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9AC1C-CA7F-188D-15EE-0F055A3DF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F22EF-B7E3-C143-F272-0D66F68152FE}"/>
              </a:ext>
            </a:extLst>
          </p:cNvPr>
          <p:cNvSpPr/>
          <p:nvPr/>
        </p:nvSpPr>
        <p:spPr bwMode="white">
          <a:xfrm>
            <a:off x="2045289" y="3679007"/>
            <a:ext cx="409420" cy="35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B77EE9-4C7D-DE4A-DE19-BC346BEF02EA}"/>
              </a:ext>
            </a:extLst>
          </p:cNvPr>
          <p:cNvSpPr/>
          <p:nvPr/>
        </p:nvSpPr>
        <p:spPr bwMode="white">
          <a:xfrm>
            <a:off x="6044282" y="3679007"/>
            <a:ext cx="361813" cy="31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3A4FF0-E519-B0FC-0ECC-11B24B4CC34C}"/>
              </a:ext>
            </a:extLst>
          </p:cNvPr>
          <p:cNvSpPr/>
          <p:nvPr/>
        </p:nvSpPr>
        <p:spPr bwMode="white">
          <a:xfrm>
            <a:off x="9414861" y="3669454"/>
            <a:ext cx="380856" cy="32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53515-E9D2-2F82-BD2E-3BB5A5E653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218A0-17FF-6CF6-D8F4-B962EE122755}"/>
              </a:ext>
            </a:extLst>
          </p:cNvPr>
          <p:cNvSpPr/>
          <p:nvPr/>
        </p:nvSpPr>
        <p:spPr bwMode="white">
          <a:xfrm>
            <a:off x="8405591" y="3951664"/>
            <a:ext cx="2618387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17AEDD8-8FCD-1403-A729-447EA56FB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636912"/>
            <a:ext cx="1080120" cy="103691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6CD6E5A-E42F-1C8C-E2B5-5A4622F6F5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2605011"/>
            <a:ext cx="2088232" cy="11399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0391D9B-A321-3304-7CF4-61981AA498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5591" y="2570661"/>
            <a:ext cx="2370929" cy="116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99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64ED3-896A-B2E2-BD25-48BA465A52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F522B-5B00-0050-DC91-85D855AC7A65}"/>
              </a:ext>
            </a:extLst>
          </p:cNvPr>
          <p:cNvSpPr/>
          <p:nvPr/>
        </p:nvSpPr>
        <p:spPr bwMode="white">
          <a:xfrm>
            <a:off x="4151784" y="3492562"/>
            <a:ext cx="3024335" cy="7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57B9AE-3677-702E-339F-2B3775AFE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1939637"/>
            <a:ext cx="1656185" cy="8059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3E1E610-DFD1-2F1A-E0C2-E212881F3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955305"/>
            <a:ext cx="1656185" cy="8059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A83B0D5-8733-FD34-7E89-0A2164832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1320" y="1889819"/>
            <a:ext cx="1835159" cy="89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3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9EF38-C315-44A8-9794-8ABD56F951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4AD69-C4D9-29E4-D7F3-F14089154AD5}"/>
              </a:ext>
            </a:extLst>
          </p:cNvPr>
          <p:cNvSpPr/>
          <p:nvPr/>
        </p:nvSpPr>
        <p:spPr bwMode="white">
          <a:xfrm>
            <a:off x="9890931" y="3769279"/>
            <a:ext cx="409420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59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DA5FA-1488-0182-E059-E2B6B21700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1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F1091-8FD2-0713-3E70-954748CE0262}"/>
              </a:ext>
            </a:extLst>
          </p:cNvPr>
          <p:cNvSpPr/>
          <p:nvPr/>
        </p:nvSpPr>
        <p:spPr bwMode="white">
          <a:xfrm>
            <a:off x="4583832" y="3933056"/>
            <a:ext cx="288032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19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B58D0-6240-4C16-26DA-CFD8D2FD0B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F5DA4-711B-AB9C-5D3B-00E4C9481AC2}"/>
              </a:ext>
            </a:extLst>
          </p:cNvPr>
          <p:cNvSpPr/>
          <p:nvPr/>
        </p:nvSpPr>
        <p:spPr bwMode="white">
          <a:xfrm>
            <a:off x="2040863" y="3723107"/>
            <a:ext cx="886269" cy="48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7A6F2-E6A0-2BA4-24E3-BA25B54ED875}"/>
              </a:ext>
            </a:extLst>
          </p:cNvPr>
          <p:cNvSpPr/>
          <p:nvPr/>
        </p:nvSpPr>
        <p:spPr bwMode="white">
          <a:xfrm>
            <a:off x="7032104" y="3723107"/>
            <a:ext cx="648072" cy="48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8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2F7CF-EA09-23A3-86A2-2A7BDAC337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27364-8D16-5E6F-8638-EA46A085C6D1}"/>
              </a:ext>
            </a:extLst>
          </p:cNvPr>
          <p:cNvSpPr/>
          <p:nvPr/>
        </p:nvSpPr>
        <p:spPr bwMode="white">
          <a:xfrm>
            <a:off x="7996171" y="2071424"/>
            <a:ext cx="761711" cy="30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D4A08E-487D-170A-2CD3-28E2893CA796}"/>
              </a:ext>
            </a:extLst>
          </p:cNvPr>
          <p:cNvSpPr/>
          <p:nvPr/>
        </p:nvSpPr>
        <p:spPr bwMode="white">
          <a:xfrm>
            <a:off x="1854860" y="2766502"/>
            <a:ext cx="928771" cy="44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6A8107-44C4-FD96-51F2-AD6A2F3BA5B2}"/>
              </a:ext>
            </a:extLst>
          </p:cNvPr>
          <p:cNvSpPr/>
          <p:nvPr/>
        </p:nvSpPr>
        <p:spPr bwMode="white">
          <a:xfrm>
            <a:off x="5349219" y="3975749"/>
            <a:ext cx="323727" cy="32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03E83C-CB29-CAD2-2E50-EC1F15E3FB5D}"/>
              </a:ext>
            </a:extLst>
          </p:cNvPr>
          <p:cNvSpPr/>
          <p:nvPr/>
        </p:nvSpPr>
        <p:spPr bwMode="white">
          <a:xfrm>
            <a:off x="1854861" y="4537524"/>
            <a:ext cx="1104483" cy="35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9A5D5-A1A8-CD03-0275-510949CEBF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EB2B1-28E8-9F65-1896-00F0F2260040}"/>
              </a:ext>
            </a:extLst>
          </p:cNvPr>
          <p:cNvSpPr/>
          <p:nvPr/>
        </p:nvSpPr>
        <p:spPr bwMode="white">
          <a:xfrm>
            <a:off x="3559193" y="2102484"/>
            <a:ext cx="228513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395D7-7564-19EE-0F1D-1CEB1EC7C589}"/>
              </a:ext>
            </a:extLst>
          </p:cNvPr>
          <p:cNvSpPr/>
          <p:nvPr/>
        </p:nvSpPr>
        <p:spPr bwMode="white">
          <a:xfrm>
            <a:off x="5368261" y="2073838"/>
            <a:ext cx="761712" cy="30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43C3E4-2895-CC05-B936-F0F51CD0024B}"/>
              </a:ext>
            </a:extLst>
          </p:cNvPr>
          <p:cNvSpPr/>
          <p:nvPr/>
        </p:nvSpPr>
        <p:spPr bwMode="white">
          <a:xfrm>
            <a:off x="10224181" y="2102484"/>
            <a:ext cx="238035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57619-DD57-F0FF-EBDF-7F9A5990B6B3}"/>
              </a:ext>
            </a:extLst>
          </p:cNvPr>
          <p:cNvSpPr/>
          <p:nvPr/>
        </p:nvSpPr>
        <p:spPr bwMode="white">
          <a:xfrm>
            <a:off x="1712040" y="2770897"/>
            <a:ext cx="685541" cy="35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804F14-6A58-B5D1-BF34-E455F879E542}"/>
              </a:ext>
            </a:extLst>
          </p:cNvPr>
          <p:cNvSpPr/>
          <p:nvPr/>
        </p:nvSpPr>
        <p:spPr bwMode="white">
          <a:xfrm>
            <a:off x="4492292" y="3401114"/>
            <a:ext cx="238035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6593F1-41A9-0874-8D31-AEEFB29C1E23}"/>
              </a:ext>
            </a:extLst>
          </p:cNvPr>
          <p:cNvSpPr/>
          <p:nvPr/>
        </p:nvSpPr>
        <p:spPr bwMode="white">
          <a:xfrm>
            <a:off x="9091133" y="3401114"/>
            <a:ext cx="228513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794B17-A719-5A7B-1AD6-7BFE239124EE}"/>
              </a:ext>
            </a:extLst>
          </p:cNvPr>
          <p:cNvSpPr/>
          <p:nvPr/>
        </p:nvSpPr>
        <p:spPr bwMode="white">
          <a:xfrm>
            <a:off x="2997430" y="3983588"/>
            <a:ext cx="209471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38D19D-49CC-2B82-95D1-9FCA4C873BCC}"/>
              </a:ext>
            </a:extLst>
          </p:cNvPr>
          <p:cNvSpPr/>
          <p:nvPr/>
        </p:nvSpPr>
        <p:spPr bwMode="white">
          <a:xfrm>
            <a:off x="6206146" y="3983588"/>
            <a:ext cx="209471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34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9A74A-4D9F-B15E-1D07-0343FB5E8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50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E7246-6FFD-0145-97EA-83055CBA3A5C}"/>
              </a:ext>
            </a:extLst>
          </p:cNvPr>
          <p:cNvSpPr/>
          <p:nvPr/>
        </p:nvSpPr>
        <p:spPr bwMode="white">
          <a:xfrm>
            <a:off x="4616070" y="1938590"/>
            <a:ext cx="238035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B3E85E-1A3E-2907-EE2F-FF5EC64E46E7}"/>
              </a:ext>
            </a:extLst>
          </p:cNvPr>
          <p:cNvSpPr/>
          <p:nvPr/>
        </p:nvSpPr>
        <p:spPr bwMode="white">
          <a:xfrm>
            <a:off x="7224936" y="1772816"/>
            <a:ext cx="455240" cy="43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5FE37-0659-2ACB-572B-E862C8ECC800}"/>
              </a:ext>
            </a:extLst>
          </p:cNvPr>
          <p:cNvSpPr/>
          <p:nvPr/>
        </p:nvSpPr>
        <p:spPr bwMode="white">
          <a:xfrm>
            <a:off x="6558438" y="2519790"/>
            <a:ext cx="418942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F9B3DD-2A48-9E70-39F0-57CF1446FE33}"/>
              </a:ext>
            </a:extLst>
          </p:cNvPr>
          <p:cNvSpPr/>
          <p:nvPr/>
        </p:nvSpPr>
        <p:spPr bwMode="white">
          <a:xfrm>
            <a:off x="5139748" y="3100991"/>
            <a:ext cx="238035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6FF1BB-79D8-C98F-D67F-0B5BFB527C21}"/>
              </a:ext>
            </a:extLst>
          </p:cNvPr>
          <p:cNvSpPr/>
          <p:nvPr/>
        </p:nvSpPr>
        <p:spPr bwMode="white">
          <a:xfrm>
            <a:off x="8081863" y="3100991"/>
            <a:ext cx="238035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6B102F-8E40-A87D-D7DC-776D6534B495}"/>
              </a:ext>
            </a:extLst>
          </p:cNvPr>
          <p:cNvSpPr/>
          <p:nvPr/>
        </p:nvSpPr>
        <p:spPr bwMode="white">
          <a:xfrm>
            <a:off x="4501813" y="3701247"/>
            <a:ext cx="409420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0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9643A-F500-CEE5-174C-FEF3D8A59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7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2A277-3AC5-CB57-1B99-50F88360B20F}"/>
              </a:ext>
            </a:extLst>
          </p:cNvPr>
          <p:cNvSpPr/>
          <p:nvPr/>
        </p:nvSpPr>
        <p:spPr bwMode="white">
          <a:xfrm>
            <a:off x="5930025" y="1881203"/>
            <a:ext cx="352292" cy="5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5BA446-4D10-23DD-83D4-BB78E706CD74}"/>
              </a:ext>
            </a:extLst>
          </p:cNvPr>
          <p:cNvSpPr/>
          <p:nvPr/>
        </p:nvSpPr>
        <p:spPr bwMode="white">
          <a:xfrm>
            <a:off x="7224937" y="1881203"/>
            <a:ext cx="352292" cy="5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F78993-B802-52D0-BAA1-EA6376BE966E}"/>
              </a:ext>
            </a:extLst>
          </p:cNvPr>
          <p:cNvSpPr/>
          <p:nvPr/>
        </p:nvSpPr>
        <p:spPr bwMode="white">
          <a:xfrm>
            <a:off x="8510327" y="1881203"/>
            <a:ext cx="352292" cy="5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AA879C-EE03-6788-A13C-39773B644D5F}"/>
              </a:ext>
            </a:extLst>
          </p:cNvPr>
          <p:cNvSpPr/>
          <p:nvPr/>
        </p:nvSpPr>
        <p:spPr bwMode="white">
          <a:xfrm>
            <a:off x="5882418" y="2909870"/>
            <a:ext cx="447506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67FD24-AA54-8E2D-5D8D-64BA4A02D7C8}"/>
              </a:ext>
            </a:extLst>
          </p:cNvPr>
          <p:cNvSpPr/>
          <p:nvPr/>
        </p:nvSpPr>
        <p:spPr bwMode="white">
          <a:xfrm>
            <a:off x="7177329" y="2909870"/>
            <a:ext cx="437984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BCD942-14F9-E8CA-F492-CDC9C360F342}"/>
              </a:ext>
            </a:extLst>
          </p:cNvPr>
          <p:cNvSpPr/>
          <p:nvPr/>
        </p:nvSpPr>
        <p:spPr bwMode="white">
          <a:xfrm>
            <a:off x="8510327" y="2824148"/>
            <a:ext cx="352292" cy="47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9306A2-8662-EE33-092E-5B82C84791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438"/>
            <a:ext cx="11340000" cy="263687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2BF300-36ED-6E80-EDFD-D6B880C2CCAA}"/>
              </a:ext>
            </a:extLst>
          </p:cNvPr>
          <p:cNvSpPr/>
          <p:nvPr/>
        </p:nvSpPr>
        <p:spPr bwMode="white">
          <a:xfrm>
            <a:off x="1692997" y="4149080"/>
            <a:ext cx="74267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C355A7-7845-0751-9237-2CBBEE66D3CB}"/>
              </a:ext>
            </a:extLst>
          </p:cNvPr>
          <p:cNvSpPr/>
          <p:nvPr/>
        </p:nvSpPr>
        <p:spPr bwMode="white">
          <a:xfrm>
            <a:off x="6329924" y="4149079"/>
            <a:ext cx="99021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5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13167-94A6-3BF5-2792-6F9F7DFC4D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6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5043B-D4C0-0FB8-34F7-2F2CDC91E873}"/>
              </a:ext>
            </a:extLst>
          </p:cNvPr>
          <p:cNvSpPr/>
          <p:nvPr/>
        </p:nvSpPr>
        <p:spPr bwMode="white">
          <a:xfrm>
            <a:off x="10595516" y="2101931"/>
            <a:ext cx="418942" cy="36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8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CCA99-F7F2-4685-1058-627D7E001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E785B-FC54-DF5C-3546-9CA86452719A}"/>
              </a:ext>
            </a:extLst>
          </p:cNvPr>
          <p:cNvSpPr/>
          <p:nvPr/>
        </p:nvSpPr>
        <p:spPr bwMode="white">
          <a:xfrm>
            <a:off x="3503712" y="1224000"/>
            <a:ext cx="936104" cy="6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A9EB78-76CF-A6F7-282B-E8145DBF6C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3119"/>
            <a:ext cx="11340000" cy="28241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0EB37-7EE0-0A71-139E-9B671CF236B3}"/>
              </a:ext>
            </a:extLst>
          </p:cNvPr>
          <p:cNvSpPr/>
          <p:nvPr/>
        </p:nvSpPr>
        <p:spPr bwMode="white">
          <a:xfrm>
            <a:off x="2783632" y="4249967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75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3986C-51CF-E084-8337-B92A5DED94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01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3D98A-4E2C-7310-CE43-5EA29BEAF09F}"/>
              </a:ext>
            </a:extLst>
          </p:cNvPr>
          <p:cNvSpPr/>
          <p:nvPr/>
        </p:nvSpPr>
        <p:spPr bwMode="white">
          <a:xfrm>
            <a:off x="2279576" y="112474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71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02B16-43DB-4D91-DACD-E7C88537BA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66F08-99FB-3498-629A-56B7F15935DE}"/>
              </a:ext>
            </a:extLst>
          </p:cNvPr>
          <p:cNvSpPr/>
          <p:nvPr/>
        </p:nvSpPr>
        <p:spPr bwMode="white">
          <a:xfrm>
            <a:off x="5263526" y="2633876"/>
            <a:ext cx="21899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35453C-93F2-03E5-E82B-837722891D6B}"/>
              </a:ext>
            </a:extLst>
          </p:cNvPr>
          <p:cNvSpPr/>
          <p:nvPr/>
        </p:nvSpPr>
        <p:spPr bwMode="white">
          <a:xfrm>
            <a:off x="10157531" y="2633876"/>
            <a:ext cx="21899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EA57DE-E2DA-D0A7-B079-E796BF505BD0}"/>
              </a:ext>
            </a:extLst>
          </p:cNvPr>
          <p:cNvSpPr/>
          <p:nvPr/>
        </p:nvSpPr>
        <p:spPr bwMode="white">
          <a:xfrm>
            <a:off x="2711788" y="2833926"/>
            <a:ext cx="380856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CFB634-211F-526B-2B01-BEED4311BBA8}"/>
              </a:ext>
            </a:extLst>
          </p:cNvPr>
          <p:cNvSpPr/>
          <p:nvPr/>
        </p:nvSpPr>
        <p:spPr bwMode="white">
          <a:xfrm>
            <a:off x="7929521" y="2862505"/>
            <a:ext cx="399898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53FBF-11D2-1A3D-32B0-DAE9AD4F971B}"/>
              </a:ext>
            </a:extLst>
          </p:cNvPr>
          <p:cNvSpPr/>
          <p:nvPr/>
        </p:nvSpPr>
        <p:spPr bwMode="white">
          <a:xfrm>
            <a:off x="2787959" y="3824650"/>
            <a:ext cx="380856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4AAC78-96C6-4E24-A535-61730BD5147E}"/>
              </a:ext>
            </a:extLst>
          </p:cNvPr>
          <p:cNvSpPr/>
          <p:nvPr/>
        </p:nvSpPr>
        <p:spPr bwMode="white">
          <a:xfrm>
            <a:off x="7720050" y="3815124"/>
            <a:ext cx="390377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B8494F-A736-4D34-276B-0E22C6757AD9}"/>
              </a:ext>
            </a:extLst>
          </p:cNvPr>
          <p:cNvSpPr/>
          <p:nvPr/>
        </p:nvSpPr>
        <p:spPr bwMode="white">
          <a:xfrm>
            <a:off x="10243224" y="3815124"/>
            <a:ext cx="218992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7AEAB4-0CBE-21D9-8DD3-E2AA8A56F83B}"/>
              </a:ext>
            </a:extLst>
          </p:cNvPr>
          <p:cNvSpPr/>
          <p:nvPr/>
        </p:nvSpPr>
        <p:spPr bwMode="white">
          <a:xfrm>
            <a:off x="5282569" y="3938965"/>
            <a:ext cx="209471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14D6FA-21CF-1AFF-B6BD-FE691E295030}"/>
              </a:ext>
            </a:extLst>
          </p:cNvPr>
          <p:cNvSpPr/>
          <p:nvPr/>
        </p:nvSpPr>
        <p:spPr bwMode="white">
          <a:xfrm>
            <a:off x="10376523" y="4872531"/>
            <a:ext cx="21899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0D95E6-CE4F-AFFA-D22A-A59E41CB5C5A}"/>
              </a:ext>
            </a:extLst>
          </p:cNvPr>
          <p:cNvSpPr/>
          <p:nvPr/>
        </p:nvSpPr>
        <p:spPr bwMode="white">
          <a:xfrm>
            <a:off x="2778438" y="5072581"/>
            <a:ext cx="390377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1285E7-0B40-8402-C957-F02F94C05BB9}"/>
              </a:ext>
            </a:extLst>
          </p:cNvPr>
          <p:cNvSpPr/>
          <p:nvPr/>
        </p:nvSpPr>
        <p:spPr bwMode="white">
          <a:xfrm>
            <a:off x="7720050" y="5024951"/>
            <a:ext cx="21899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F695A9-C692-C63C-3FE7-4818BAD6A3F3}"/>
              </a:ext>
            </a:extLst>
          </p:cNvPr>
          <p:cNvSpPr/>
          <p:nvPr/>
        </p:nvSpPr>
        <p:spPr bwMode="white">
          <a:xfrm>
            <a:off x="4939798" y="5253579"/>
            <a:ext cx="380856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7BA1F3-19BE-70F7-8A31-F1B52D92BE62}"/>
              </a:ext>
            </a:extLst>
          </p:cNvPr>
          <p:cNvSpPr/>
          <p:nvPr/>
        </p:nvSpPr>
        <p:spPr bwMode="white">
          <a:xfrm>
            <a:off x="2435667" y="6129989"/>
            <a:ext cx="428463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C00478-E364-248B-03B6-1A4DC2F96B7E}"/>
              </a:ext>
            </a:extLst>
          </p:cNvPr>
          <p:cNvSpPr/>
          <p:nvPr/>
        </p:nvSpPr>
        <p:spPr bwMode="white">
          <a:xfrm>
            <a:off x="4339949" y="6129989"/>
            <a:ext cx="399899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99A7073-F163-1544-5D32-0AE30CBD4C85}"/>
              </a:ext>
            </a:extLst>
          </p:cNvPr>
          <p:cNvSpPr/>
          <p:nvPr/>
        </p:nvSpPr>
        <p:spPr bwMode="white">
          <a:xfrm>
            <a:off x="6225188" y="6129989"/>
            <a:ext cx="409420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33C2111-2478-8603-CDD6-B5759678F59C}"/>
              </a:ext>
            </a:extLst>
          </p:cNvPr>
          <p:cNvSpPr/>
          <p:nvPr/>
        </p:nvSpPr>
        <p:spPr bwMode="white">
          <a:xfrm>
            <a:off x="8100906" y="6129989"/>
            <a:ext cx="228513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51450BF-DE88-8A90-A44E-0F3CA40332A3}"/>
              </a:ext>
            </a:extLst>
          </p:cNvPr>
          <p:cNvSpPr/>
          <p:nvPr/>
        </p:nvSpPr>
        <p:spPr bwMode="white">
          <a:xfrm>
            <a:off x="9795717" y="6129989"/>
            <a:ext cx="238035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2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2025-01-08T04:18:36Z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