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7056F2-5A26-A6FB-31A5-37AC73205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044376"/>
            <a:ext cx="11856640" cy="269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02C34-7BE4-71BA-5F80-3D8F338A6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C0CBB-08B6-502B-4F08-F21C31749365}"/>
              </a:ext>
            </a:extLst>
          </p:cNvPr>
          <p:cNvSpPr/>
          <p:nvPr/>
        </p:nvSpPr>
        <p:spPr bwMode="white">
          <a:xfrm>
            <a:off x="4844584" y="2014806"/>
            <a:ext cx="390377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51394-430F-FE3B-648B-CDBE632E29D5}"/>
              </a:ext>
            </a:extLst>
          </p:cNvPr>
          <p:cNvSpPr/>
          <p:nvPr/>
        </p:nvSpPr>
        <p:spPr bwMode="white">
          <a:xfrm>
            <a:off x="10309874" y="2014806"/>
            <a:ext cx="399899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BF2436-3A9F-2D8D-B9CD-5EEC0885C5D5}"/>
              </a:ext>
            </a:extLst>
          </p:cNvPr>
          <p:cNvSpPr/>
          <p:nvPr/>
        </p:nvSpPr>
        <p:spPr bwMode="white">
          <a:xfrm>
            <a:off x="4825541" y="3625003"/>
            <a:ext cx="409420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8FFE60-E013-7F33-DDE6-85D20F3745BE}"/>
              </a:ext>
            </a:extLst>
          </p:cNvPr>
          <p:cNvSpPr/>
          <p:nvPr/>
        </p:nvSpPr>
        <p:spPr bwMode="white">
          <a:xfrm>
            <a:off x="10309874" y="3625003"/>
            <a:ext cx="399899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ACB4F-98DA-CECB-A2EE-3E92346253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66"/>
          <a:stretch/>
        </p:blipFill>
        <p:spPr>
          <a:xfrm>
            <a:off x="360000" y="1224000"/>
            <a:ext cx="11340000" cy="64783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EF251B-A5F9-3817-9B39-7F002B5C5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43842"/>
            <a:ext cx="10513168" cy="213323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249888B-CB37-BAC6-C28E-9A9452671BBE}"/>
              </a:ext>
            </a:extLst>
          </p:cNvPr>
          <p:cNvSpPr/>
          <p:nvPr/>
        </p:nvSpPr>
        <p:spPr>
          <a:xfrm>
            <a:off x="2423592" y="3582696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C900DC6-4F68-AA5C-2B37-971191C53A1F}"/>
              </a:ext>
            </a:extLst>
          </p:cNvPr>
          <p:cNvSpPr/>
          <p:nvPr/>
        </p:nvSpPr>
        <p:spPr>
          <a:xfrm>
            <a:off x="3719736" y="3612676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CCB76D9-5B0A-00EE-4AFB-D52717AA4902}"/>
              </a:ext>
            </a:extLst>
          </p:cNvPr>
          <p:cNvSpPr/>
          <p:nvPr/>
        </p:nvSpPr>
        <p:spPr>
          <a:xfrm>
            <a:off x="6456040" y="3592846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CD443E2-370A-0698-9729-8682AD664520}"/>
              </a:ext>
            </a:extLst>
          </p:cNvPr>
          <p:cNvSpPr/>
          <p:nvPr/>
        </p:nvSpPr>
        <p:spPr>
          <a:xfrm>
            <a:off x="10056440" y="3573016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4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72AF2-79BD-BF45-A33A-BAC9B5939B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37574-2EEF-B2D1-DCEF-DFFC326478B5}"/>
              </a:ext>
            </a:extLst>
          </p:cNvPr>
          <p:cNvSpPr/>
          <p:nvPr/>
        </p:nvSpPr>
        <p:spPr bwMode="white">
          <a:xfrm>
            <a:off x="5901460" y="2023943"/>
            <a:ext cx="399899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E46A89-0C4F-507D-C5BB-520BC98D66B7}"/>
              </a:ext>
            </a:extLst>
          </p:cNvPr>
          <p:cNvSpPr/>
          <p:nvPr/>
        </p:nvSpPr>
        <p:spPr bwMode="white">
          <a:xfrm>
            <a:off x="1483526" y="2538193"/>
            <a:ext cx="390377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D20843-6513-1798-1840-3968337CBACB}"/>
              </a:ext>
            </a:extLst>
          </p:cNvPr>
          <p:cNvSpPr/>
          <p:nvPr/>
        </p:nvSpPr>
        <p:spPr bwMode="white">
          <a:xfrm>
            <a:off x="3340201" y="4852316"/>
            <a:ext cx="380856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8BFB84-7EAD-D0D3-E830-D5C4D48594CC}"/>
              </a:ext>
            </a:extLst>
          </p:cNvPr>
          <p:cNvSpPr/>
          <p:nvPr/>
        </p:nvSpPr>
        <p:spPr bwMode="white">
          <a:xfrm>
            <a:off x="5549168" y="4852316"/>
            <a:ext cx="380856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202600-410F-7FCC-1E21-40C24F1CA63F}"/>
              </a:ext>
            </a:extLst>
          </p:cNvPr>
          <p:cNvSpPr/>
          <p:nvPr/>
        </p:nvSpPr>
        <p:spPr bwMode="white">
          <a:xfrm>
            <a:off x="8881662" y="4852316"/>
            <a:ext cx="380856" cy="2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51CAA-B7AB-9F85-DC4C-92E0C0C30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31091D-169C-F00A-7903-2F02EE0CB544}"/>
              </a:ext>
            </a:extLst>
          </p:cNvPr>
          <p:cNvSpPr/>
          <p:nvPr/>
        </p:nvSpPr>
        <p:spPr bwMode="white">
          <a:xfrm>
            <a:off x="8976320" y="2996952"/>
            <a:ext cx="648072" cy="58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B697B6-DA5A-E0CE-B037-415DF17BEEB8}"/>
              </a:ext>
            </a:extLst>
          </p:cNvPr>
          <p:cNvSpPr/>
          <p:nvPr/>
        </p:nvSpPr>
        <p:spPr bwMode="white">
          <a:xfrm>
            <a:off x="7104113" y="342900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0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