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895600"/>
            <a:ext cx="115538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2631"/>
            <a:ext cx="5127929" cy="6698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2026-01-15T06:15:55Z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