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876550"/>
            <a:ext cx="115157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328862"/>
            <a:ext cx="11325225" cy="2200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21688" y="3449096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63438" y="3449096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09055" y="3449096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82884" y="3449096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21688" y="4051997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955806" y="4051997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58813" y="4051997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763753" y="4051997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420888"/>
            <a:ext cx="1512168" cy="3096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9958" y="2420888"/>
            <a:ext cx="1512168" cy="3096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88332" y="2420888"/>
            <a:ext cx="1512168" cy="3096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52637"/>
            <a:ext cx="11410950" cy="2752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26160" y="2690597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8927" y="3785867"/>
            <a:ext cx="5040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95462"/>
            <a:ext cx="115538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035208"/>
            <a:ext cx="44644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658206"/>
            <a:ext cx="44644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8088" y="4035208"/>
            <a:ext cx="44644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88088" y="4658206"/>
            <a:ext cx="44644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60848"/>
            <a:ext cx="707707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64904"/>
            <a:ext cx="60486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127612"/>
            <a:ext cx="60486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599884"/>
            <a:ext cx="60486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202785"/>
            <a:ext cx="60486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4735349"/>
            <a:ext cx="75608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2026-01-15T11:56:30Z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