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909887"/>
            <a:ext cx="11572875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060848"/>
            <a:ext cx="11058525" cy="3390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656845"/>
            <a:ext cx="367240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109021"/>
            <a:ext cx="367240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4541100"/>
            <a:ext cx="367240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141780" y="3656845"/>
            <a:ext cx="325847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141780" y="4109021"/>
            <a:ext cx="325847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141780" y="4541100"/>
            <a:ext cx="325847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487881" y="3656845"/>
            <a:ext cx="2288639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487881" y="4109021"/>
            <a:ext cx="2288639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487881" y="4541100"/>
            <a:ext cx="2288639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911424" y="5003324"/>
            <a:ext cx="619268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78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00808"/>
            <a:ext cx="11458575" cy="4286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43872" y="2482848"/>
            <a:ext cx="5760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80176" y="3045556"/>
            <a:ext cx="5760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108177" y="3628360"/>
            <a:ext cx="5760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203070" y="4241184"/>
            <a:ext cx="5760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27140" y="4241184"/>
            <a:ext cx="5760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202692" y="4864182"/>
            <a:ext cx="5760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888088" y="5436949"/>
            <a:ext cx="5760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120336" y="5436949"/>
            <a:ext cx="5760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44824"/>
            <a:ext cx="11591925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12424" y="2636912"/>
            <a:ext cx="5760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25163" y="4408741"/>
            <a:ext cx="5760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2132856"/>
            <a:ext cx="10229850" cy="2762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264352" y="2175530"/>
            <a:ext cx="5760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737" y="1700808"/>
            <a:ext cx="11153775" cy="4629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3501008"/>
            <a:ext cx="1728192" cy="2304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142538" y="3010610"/>
            <a:ext cx="1577197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79776" y="3501008"/>
            <a:ext cx="1800200" cy="2304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879976" y="3501008"/>
            <a:ext cx="1800200" cy="2304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557059" y="3010610"/>
            <a:ext cx="1577197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209649" y="3501008"/>
            <a:ext cx="1558759" cy="30243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879080" y="3501008"/>
            <a:ext cx="1761536" cy="30243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9556303" y="3010610"/>
            <a:ext cx="1868289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348880"/>
            <a:ext cx="9744075" cy="1924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395602"/>
            <a:ext cx="1872208" cy="334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928165"/>
            <a:ext cx="1872208" cy="334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897454" y="3395602"/>
            <a:ext cx="1872208" cy="334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897454" y="3928165"/>
            <a:ext cx="1872208" cy="334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85683" y="3395602"/>
            <a:ext cx="1872208" cy="334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685683" y="3928165"/>
            <a:ext cx="1872208" cy="3348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844824"/>
            <a:ext cx="11449050" cy="3495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3033021"/>
            <a:ext cx="331236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3544645"/>
            <a:ext cx="331236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3996821"/>
            <a:ext cx="331236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4469093"/>
            <a:ext cx="331236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27448" y="4951414"/>
            <a:ext cx="374441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95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009775"/>
            <a:ext cx="11020425" cy="2838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043069"/>
            <a:ext cx="331236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515341"/>
            <a:ext cx="331236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3987614"/>
            <a:ext cx="331236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424" y="4469934"/>
            <a:ext cx="626469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836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628800"/>
            <a:ext cx="11001375" cy="4476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354520" y="2729016"/>
            <a:ext cx="5760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446089" y="3291724"/>
            <a:ext cx="5760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641087" y="3291724"/>
            <a:ext cx="5760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240286" y="3753948"/>
            <a:ext cx="3071737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423592" y="4356829"/>
            <a:ext cx="331236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279576" y="4849198"/>
            <a:ext cx="345638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2279576" y="5251132"/>
            <a:ext cx="345638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2279576" y="5783694"/>
            <a:ext cx="345638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104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2026-01-15T12:03:30Z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