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919412"/>
            <a:ext cx="1152525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93056"/>
            <a:ext cx="5142456" cy="6724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