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02" r:id="rId2"/>
    <p:sldId id="324" r:id="rId3"/>
    <p:sldId id="325" r:id="rId4"/>
    <p:sldId id="326" r:id="rId5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2026/1/15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2026/1/15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2938462"/>
            <a:ext cx="11544300" cy="981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484784"/>
            <a:ext cx="11544300" cy="48387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688288" y="2492896"/>
            <a:ext cx="3179862" cy="12961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11424" y="3068960"/>
            <a:ext cx="5184576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11424" y="3551281"/>
            <a:ext cx="5184576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911424" y="4586261"/>
            <a:ext cx="2880320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3935760" y="4586261"/>
            <a:ext cx="2880320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3935760" y="5008292"/>
            <a:ext cx="2880320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3935760" y="5530806"/>
            <a:ext cx="2880320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1051882" y="5952836"/>
            <a:ext cx="5116125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484784"/>
            <a:ext cx="11496675" cy="48482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51384" y="2564904"/>
            <a:ext cx="3168352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51384" y="3060685"/>
            <a:ext cx="3168352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551384" y="3492733"/>
            <a:ext cx="3168352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551384" y="3971673"/>
            <a:ext cx="3168352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551384" y="5428684"/>
            <a:ext cx="6120680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551384" y="5931102"/>
            <a:ext cx="6120680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484784"/>
            <a:ext cx="11563350" cy="48291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51384" y="2996952"/>
            <a:ext cx="5616624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51384" y="3529515"/>
            <a:ext cx="5616624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551384" y="5378412"/>
            <a:ext cx="5616624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551384" y="5840636"/>
            <a:ext cx="5616624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81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82</cp:revision>
  <dcterms:created xsi:type="dcterms:W3CDTF">2015-09-16T06:44:00Z</dcterms:created>
  <dcterms:modified xsi:type="dcterms:W3CDTF">2026-01-15T12:26:11Z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