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900362"/>
            <a:ext cx="115633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05000"/>
            <a:ext cx="1104900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852936"/>
            <a:ext cx="48965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335257"/>
            <a:ext cx="48965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717094"/>
            <a:ext cx="48965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108980"/>
            <a:ext cx="48965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4611398"/>
            <a:ext cx="489654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6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48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2492896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34256" y="3102549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59293" y="3715498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259293" y="4328447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55840" y="556439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81225"/>
            <a:ext cx="1106805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292494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02008" y="4170949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339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71680" y="324484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424136"/>
            <a:ext cx="1101090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375920" y="2708920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06338" y="4587962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48" y="1959597"/>
            <a:ext cx="111823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221088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643118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085246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5412" y="4036930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15412" y="4458960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15412" y="4942941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13206" y="4087171"/>
            <a:ext cx="23042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13206" y="4509201"/>
            <a:ext cx="349941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2856"/>
            <a:ext cx="1155382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717032"/>
            <a:ext cx="33843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4159160"/>
            <a:ext cx="33843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631432"/>
            <a:ext cx="33843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40"/>
            <a:ext cx="1070610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861048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323272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755351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177381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599412"/>
            <a:ext cx="1032160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5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881187"/>
            <a:ext cx="10982325" cy="3095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852936"/>
            <a:ext cx="27363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285015"/>
            <a:ext cx="32403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696998"/>
            <a:ext cx="32403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108980"/>
            <a:ext cx="32403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185517" y="3285015"/>
            <a:ext cx="32403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85517" y="3696998"/>
            <a:ext cx="32403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185517" y="4108980"/>
            <a:ext cx="32403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9802" y="4572853"/>
            <a:ext cx="611230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58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