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302" r:id="rId2"/>
    <p:sldId id="324" r:id="rId3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handoutMaster" Target="handoutMasters/handoutMaster1.xml"/><Relationship Id="rId1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2928937"/>
            <a:ext cx="11525250" cy="1000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720" y="102847"/>
            <a:ext cx="5040560" cy="66523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0</Words>
  <Application>Microsoft Office PowerPoint</Application>
  <PresentationFormat>宽屏</PresentationFormat>
  <Paragraphs>0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6" baseType="lpstr">
      <vt:lpstr>宋体</vt:lpstr>
      <vt:lpstr>Arial</vt:lpstr>
      <vt:lpstr>Calibri</vt:lpstr>
      <vt:lpstr>默认设计模板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2026-01-15T06:45:19Z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