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81312"/>
            <a:ext cx="115824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72816"/>
            <a:ext cx="656272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46775" y="3080781"/>
            <a:ext cx="159920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25228" y="3733924"/>
            <a:ext cx="159920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69025" y="4408741"/>
            <a:ext cx="114705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64673" y="5051836"/>
            <a:ext cx="176337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00808"/>
            <a:ext cx="11658600" cy="4181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376" y="3636749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9376" y="4309988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9376" y="4902841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9376" y="5535887"/>
            <a:ext cx="56166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47862"/>
            <a:ext cx="11487150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384" y="3254890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1384" y="3928130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1384" y="4571224"/>
            <a:ext cx="662473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808"/>
            <a:ext cx="11506200" cy="4162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645024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392" y="4298167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3392" y="4869160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3392" y="5512254"/>
            <a:ext cx="727280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2026-01-15T12:44:07Z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