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900362"/>
            <a:ext cx="1153477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286000"/>
            <a:ext cx="10439400" cy="2286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842888"/>
            <a:ext cx="28803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254871"/>
            <a:ext cx="28803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3727143"/>
            <a:ext cx="28803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295800" y="3043080"/>
            <a:ext cx="29523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295800" y="3455063"/>
            <a:ext cx="29523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4199415"/>
            <a:ext cx="568863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24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4438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35512" y="2844661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63073" y="2844661"/>
            <a:ext cx="138951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24013" y="3367174"/>
            <a:ext cx="1235883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86448" y="3367174"/>
            <a:ext cx="154200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810471" y="3914733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588273" y="3914733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302840" y="4437247"/>
            <a:ext cx="7769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794454" y="4437247"/>
            <a:ext cx="103785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138747" y="5013176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903934" y="5545739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2340099"/>
            <a:ext cx="11040541" cy="2817093"/>
            <a:chOff x="551384" y="2124075"/>
            <a:chExt cx="11040541" cy="28170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0075" y="2124075"/>
              <a:ext cx="10991850" cy="260985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551384" y="4365104"/>
              <a:ext cx="6768752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5" name="矩形 4"/>
          <p:cNvSpPr/>
          <p:nvPr/>
        </p:nvSpPr>
        <p:spPr>
          <a:xfrm>
            <a:off x="2279576" y="2887186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42494" y="2887186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71461" y="4002553"/>
            <a:ext cx="191237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484784"/>
            <a:ext cx="11011272" cy="5082530"/>
            <a:chOff x="335360" y="1484784"/>
            <a:chExt cx="11011272" cy="508253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84784"/>
              <a:ext cx="6886575" cy="581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204864"/>
              <a:ext cx="10363200" cy="43624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10416480" y="2276872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070002" y="4778911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875631"/>
            <a:ext cx="11106150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3136" y="2472800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5338" y="4067024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00808"/>
            <a:ext cx="11477625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26296" y="5301208"/>
            <a:ext cx="139829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72816"/>
            <a:ext cx="11582400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28847" y="3492733"/>
            <a:ext cx="51908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2601" y="4428837"/>
            <a:ext cx="6199583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2601" y="4869160"/>
            <a:ext cx="6199583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988840"/>
            <a:ext cx="10953750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4077072"/>
            <a:ext cx="9577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549344"/>
            <a:ext cx="9577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5001520"/>
            <a:ext cx="9577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899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988840"/>
            <a:ext cx="10991850" cy="3276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573016"/>
            <a:ext cx="403244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995047"/>
            <a:ext cx="403244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4487416"/>
            <a:ext cx="403244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4929544"/>
            <a:ext cx="475252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88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2026-01-15T12:47:14Z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