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895600"/>
            <a:ext cx="115252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704"/>
            <a:ext cx="5330695" cy="685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2026-01-15T06:52:28Z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