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924175"/>
            <a:ext cx="1156335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371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32520" y="458112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28758" y="458112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99475" y="5204126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5519" y="5204126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56792"/>
            <a:ext cx="1156335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628800"/>
            <a:ext cx="1013460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4428837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75997" y="4428837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02379" y="4428837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18713" y="4428837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799856" y="5076909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075997" y="5076909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402379" y="5076909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718713" y="5076909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247900"/>
            <a:ext cx="10915650" cy="2362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234888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77991" y="234888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92663" y="2941732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28821" y="2941732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5498" y="4229442"/>
            <a:ext cx="799483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2026-01-15T12:59:48Z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