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900362"/>
            <a:ext cx="1157287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1" y="1187096"/>
            <a:ext cx="11216183" cy="556159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5147144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25988" y="5147144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92564" y="5147144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98367" y="5147144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25496" y="5828805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498358" y="5828805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416679" y="6361367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5085184"/>
            <a:ext cx="172819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04312" y="5691392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23820" y="6234003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00808"/>
            <a:ext cx="1102995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40448" y="2852936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08158" y="3365402"/>
            <a:ext cx="682434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69157" y="4490797"/>
            <a:ext cx="1026643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75288" y="5607214"/>
            <a:ext cx="986509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81187"/>
            <a:ext cx="1149667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700808"/>
            <a:ext cx="1021080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3649727"/>
            <a:ext cx="720080" cy="4172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15880" y="4272724"/>
            <a:ext cx="720080" cy="4172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03520" y="3649727"/>
            <a:ext cx="720080" cy="4172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03520" y="4272724"/>
            <a:ext cx="720080" cy="4172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221305" y="3649727"/>
            <a:ext cx="720080" cy="4172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221305" y="4272724"/>
            <a:ext cx="720080" cy="4172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859187" y="3649727"/>
            <a:ext cx="720080" cy="4172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859187" y="4272724"/>
            <a:ext cx="720080" cy="4172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607063" y="5004901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224470" y="5004901"/>
            <a:ext cx="634717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607063" y="5567608"/>
            <a:ext cx="996457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7762232" y="5589240"/>
            <a:ext cx="792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695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83832" y="510528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83832" y="566798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41810" y="510528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41810" y="566798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050514" y="510528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050514" y="566798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668298" y="510528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668298" y="566798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800"/>
            <a:ext cx="110490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36459" y="164803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24098" y="164803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2040" y="3830211"/>
            <a:ext cx="108886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2040" y="4402968"/>
            <a:ext cx="108886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2040" y="5508286"/>
            <a:ext cx="108886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68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2026-01-15T13:01:49Z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