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02" r:id="rId2"/>
    <p:sldId id="324" r:id="rId3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924175"/>
            <a:ext cx="11553825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9" y="161326"/>
            <a:ext cx="4983982" cy="66520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0</Words>
  <Application>Microsoft Office PowerPoint</Application>
  <PresentationFormat>宽屏</PresentationFormat>
  <Paragraphs>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默认设计模板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2026-01-15T07:47:20Z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