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924175"/>
            <a:ext cx="11553825" cy="100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847056"/>
            <a:ext cx="9772650" cy="3886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03713" y="3244842"/>
            <a:ext cx="57606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131924" y="4591321"/>
            <a:ext cx="57606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844824"/>
            <a:ext cx="11096625" cy="3438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847528" y="4797152"/>
            <a:ext cx="273630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098737" y="3239658"/>
            <a:ext cx="2629111" cy="11974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42042" y="4797152"/>
            <a:ext cx="412251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248128" y="3239658"/>
            <a:ext cx="2629111" cy="11974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988840"/>
            <a:ext cx="11096625" cy="3067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72248" y="3604832"/>
            <a:ext cx="57606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217654" y="3876137"/>
            <a:ext cx="57606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126841" y="4047029"/>
            <a:ext cx="57606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860773"/>
            <a:ext cx="11582400" cy="3800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3933056"/>
            <a:ext cx="453650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440" y="4606296"/>
            <a:ext cx="453650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5440" y="5229293"/>
            <a:ext cx="482453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680176" y="4606296"/>
            <a:ext cx="280831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680176" y="5229293"/>
            <a:ext cx="280831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2026-01-16T00:49:52Z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