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928937"/>
            <a:ext cx="1150620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132856"/>
            <a:ext cx="10972800" cy="2838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377088"/>
            <a:ext cx="511256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005064"/>
            <a:ext cx="511256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581128"/>
            <a:ext cx="511256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20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3581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511824" y="3165057"/>
            <a:ext cx="21602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55296" y="3788055"/>
            <a:ext cx="9964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43313" y="4873275"/>
            <a:ext cx="411983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743313" y="4428837"/>
            <a:ext cx="411983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320905" y="4652213"/>
            <a:ext cx="9964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988273" y="4873275"/>
            <a:ext cx="411983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988273" y="4428837"/>
            <a:ext cx="411983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624392" y="4652213"/>
            <a:ext cx="50616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82985"/>
            <a:ext cx="10934700" cy="528637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199456" y="2164672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093381" y="2164672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464414" y="2164672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510957" y="2938395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912514" y="2938395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313692" y="2938395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399352" y="4296146"/>
            <a:ext cx="76054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976943" y="4296146"/>
            <a:ext cx="76054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494244" y="4296146"/>
            <a:ext cx="76054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3947176" y="4959337"/>
            <a:ext cx="76054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5635299" y="4959337"/>
            <a:ext cx="76054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7273180" y="4959337"/>
            <a:ext cx="76054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0147008" y="5589240"/>
            <a:ext cx="76054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2351584" y="6243794"/>
            <a:ext cx="76054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5657492" y="6243794"/>
            <a:ext cx="107999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8256240" y="6243794"/>
            <a:ext cx="107999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00225"/>
            <a:ext cx="11506200" cy="3257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816080" y="263691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05063" y="397334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60848"/>
            <a:ext cx="11020425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0296" y="206084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92754" y="399145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157412"/>
            <a:ext cx="11268075" cy="2543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429000"/>
            <a:ext cx="2016224" cy="1584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15696" y="2873484"/>
            <a:ext cx="106002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195536" y="3429000"/>
            <a:ext cx="2016224" cy="1584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39768" y="2873484"/>
            <a:ext cx="106002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798059" y="3429000"/>
            <a:ext cx="2016224" cy="1584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042291" y="2873484"/>
            <a:ext cx="106002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330243" y="3429000"/>
            <a:ext cx="2016224" cy="1584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574475" y="2873484"/>
            <a:ext cx="106002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00200"/>
            <a:ext cx="11544300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614880"/>
            <a:ext cx="39604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4137394"/>
            <a:ext cx="39604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4790536"/>
            <a:ext cx="39604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988840"/>
            <a:ext cx="1065847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206169"/>
            <a:ext cx="360040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809070"/>
            <a:ext cx="360040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381826"/>
            <a:ext cx="360040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4994775"/>
            <a:ext cx="360040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29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132856"/>
            <a:ext cx="10991850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300675"/>
            <a:ext cx="46085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863383"/>
            <a:ext cx="46085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516526"/>
            <a:ext cx="511256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7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2026-01-16T00:53:11Z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