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24175"/>
            <a:ext cx="115728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76425"/>
            <a:ext cx="1093470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53591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9633" y="453591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4800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24946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68146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41492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471737"/>
            <a:ext cx="11449050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325640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70176" y="325640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73183" y="325640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645024"/>
            <a:ext cx="55911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2026-01-15T09:07:10Z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