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909887"/>
            <a:ext cx="115347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56" y="1628800"/>
            <a:ext cx="113538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89592" y="235536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92144" y="4164065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76872"/>
            <a:ext cx="11068050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27687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4429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19520" y="258500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20592" y="258500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8128" y="258500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79346" y="258500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68408" y="561960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34775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233526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