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302" r:id="rId2"/>
    <p:sldId id="324" r:id="rId3"/>
    <p:sldId id="336" r:id="rId4"/>
    <p:sldId id="337" r:id="rId5"/>
    <p:sldId id="338" r:id="rId6"/>
    <p:sldId id="339" r:id="rId7"/>
    <p:sldId id="325" r:id="rId8"/>
    <p:sldId id="326" r:id="rId9"/>
    <p:sldId id="327" r:id="rId10"/>
    <p:sldId id="328" r:id="rId11"/>
    <p:sldId id="329" r:id="rId12"/>
    <p:sldId id="330" r:id="rId13"/>
    <p:sldId id="331" r:id="rId14"/>
    <p:sldId id="332" r:id="rId15"/>
    <p:sldId id="333" r:id="rId16"/>
    <p:sldId id="334" r:id="rId17"/>
    <p:sldId id="335" r:id="rId18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2026/1/15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2026/1/15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37" y="2352675"/>
            <a:ext cx="11287125" cy="2152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2348880"/>
            <a:ext cx="9515475" cy="24193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264352" y="2407274"/>
            <a:ext cx="46700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08652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340768"/>
            <a:ext cx="11334750" cy="53435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791744" y="4365104"/>
            <a:ext cx="936104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2711624" y="5138827"/>
            <a:ext cx="936104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092705" y="5138827"/>
            <a:ext cx="936104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4511824" y="6007674"/>
            <a:ext cx="936104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59596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9456" y="833368"/>
            <a:ext cx="10923959" cy="5700654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927648" y="3629194"/>
            <a:ext cx="8712968" cy="17239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73333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5812" y="1556792"/>
            <a:ext cx="10620375" cy="48387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02148" y="3079311"/>
            <a:ext cx="10210800" cy="3333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8815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628800"/>
            <a:ext cx="10258425" cy="45434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871864" y="3429000"/>
            <a:ext cx="5328592" cy="165618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62518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2524125"/>
            <a:ext cx="10334625" cy="18097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6569912" y="3407232"/>
            <a:ext cx="1296144" cy="7920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534176" y="3140968"/>
            <a:ext cx="1296144" cy="10583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54971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340768"/>
            <a:ext cx="11315700" cy="53530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783632" y="4855410"/>
            <a:ext cx="432048" cy="4093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816080" y="4855410"/>
            <a:ext cx="432048" cy="4093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2555578" y="5568843"/>
            <a:ext cx="432048" cy="4093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6414144" y="5611979"/>
            <a:ext cx="833983" cy="4093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83145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844824"/>
            <a:ext cx="11391900" cy="37814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745376" y="5013176"/>
            <a:ext cx="432048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6518343" y="5013176"/>
            <a:ext cx="432048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0025217" y="4078679"/>
            <a:ext cx="432048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66598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772816"/>
            <a:ext cx="11344275" cy="37338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884578" y="4869160"/>
            <a:ext cx="46700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954160" y="4869160"/>
            <a:ext cx="46700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0164419" y="4869160"/>
            <a:ext cx="46700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6287" y="1412776"/>
            <a:ext cx="10639425" cy="50387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596546" y="4077072"/>
            <a:ext cx="46700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4982841" y="4077072"/>
            <a:ext cx="46700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8992134" y="4077072"/>
            <a:ext cx="46700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703512" y="5935666"/>
            <a:ext cx="46700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5015880" y="6021288"/>
            <a:ext cx="46700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9058376" y="5987578"/>
            <a:ext cx="46700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62234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0" y="1952625"/>
            <a:ext cx="10363200" cy="29527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713560" y="4375152"/>
            <a:ext cx="46700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742949" y="4375152"/>
            <a:ext cx="46700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0043644" y="4375152"/>
            <a:ext cx="46700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97685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7250" y="2176462"/>
            <a:ext cx="10477500" cy="25050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991544" y="4279482"/>
            <a:ext cx="46700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4614163" y="4279482"/>
            <a:ext cx="46700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467895" y="4279482"/>
            <a:ext cx="46700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0331676" y="4279482"/>
            <a:ext cx="46700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68707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988840"/>
            <a:ext cx="11334750" cy="35623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773010" y="2983338"/>
            <a:ext cx="46700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80769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2962" y="1772816"/>
            <a:ext cx="10506075" cy="40957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015880" y="1758664"/>
            <a:ext cx="46700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552384" y="4237618"/>
            <a:ext cx="46700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0575" y="2060848"/>
            <a:ext cx="10610850" cy="29622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180722" y="2911330"/>
            <a:ext cx="46700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5350" y="2166937"/>
            <a:ext cx="10401300" cy="25241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575720" y="2166937"/>
            <a:ext cx="46700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87</TotalTime>
  <Words>0</Words>
  <Application>Microsoft Office PowerPoint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83</cp:revision>
  <dcterms:created xsi:type="dcterms:W3CDTF">2015-09-16T06:44:00Z</dcterms:created>
  <dcterms:modified xsi:type="dcterms:W3CDTF">2026-01-15T08:22:54Z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