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66962"/>
            <a:ext cx="1128712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657475"/>
            <a:ext cx="10620375" cy="154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00488" y="3232733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86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14232" y="3272925"/>
            <a:ext cx="1773456" cy="28093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15696" y="2860634"/>
            <a:ext cx="93610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34918" y="3272925"/>
            <a:ext cx="1773456" cy="28093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36382" y="2860634"/>
            <a:ext cx="179166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59472" y="3272925"/>
            <a:ext cx="1773456" cy="28093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760936" y="2860634"/>
            <a:ext cx="171944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94074" y="3272925"/>
            <a:ext cx="1773456" cy="28093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795538" y="2860634"/>
            <a:ext cx="93610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84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09837"/>
            <a:ext cx="10448925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49096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931417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10577" y="3449096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10577" y="3931417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2326" y="3449096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52326" y="3931417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86445" y="3449096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886445" y="3931417"/>
            <a:ext cx="187220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0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72816"/>
            <a:ext cx="113061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53966"/>
            <a:ext cx="8991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8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631902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993642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455867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887946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66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16832"/>
            <a:ext cx="10687050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52936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214676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676901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108980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32104" y="3385033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32104" y="3746773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32104" y="4208998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032104" y="4641077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74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60848"/>
            <a:ext cx="107442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179057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40797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003022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435101"/>
            <a:ext cx="496855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1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8800"/>
            <a:ext cx="1061085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653136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5014876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5477101"/>
            <a:ext cx="352839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909180"/>
            <a:ext cx="61206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138362"/>
            <a:ext cx="1022985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56901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418641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880866"/>
            <a:ext cx="20162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312945"/>
            <a:ext cx="40324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45246" y="3284984"/>
            <a:ext cx="315480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445246" y="3646724"/>
            <a:ext cx="315480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36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16832"/>
            <a:ext cx="106489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319860"/>
            <a:ext cx="619268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3758772"/>
            <a:ext cx="22322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173300"/>
            <a:ext cx="22322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81520" y="3758772"/>
            <a:ext cx="22322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981520" y="4173300"/>
            <a:ext cx="22322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81520" y="4636596"/>
            <a:ext cx="22322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67632" y="5051124"/>
            <a:ext cx="1050097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5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95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65672" y="3014095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41918" y="3014095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30041" y="3014095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5264926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66155" y="5264926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04520" y="5264926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152933" y="5264926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770718" y="5264926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488488" y="5264926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408368" y="5717102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921590" y="6225253"/>
            <a:ext cx="43204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715032" y="6225253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3056901"/>
            <a:ext cx="28803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376" y="3520197"/>
            <a:ext cx="28803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376" y="3946917"/>
            <a:ext cx="28803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79376" y="4337061"/>
            <a:ext cx="28803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9376" y="4800357"/>
            <a:ext cx="540060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82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233612"/>
            <a:ext cx="10639425" cy="239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2274861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70357" y="2777278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70356" y="4264435"/>
            <a:ext cx="145729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72816"/>
            <a:ext cx="106203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7536" y="2286920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13080" y="4999975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276872"/>
            <a:ext cx="1071562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34008" y="2840877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86240" y="4307936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440984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13330" y="4077072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76450"/>
            <a:ext cx="107251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13544" y="2686813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772816"/>
            <a:ext cx="10639425" cy="4114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66072" y="1822717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53397" y="4909013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0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44824"/>
            <a:ext cx="106680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450693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45103" y="4058430"/>
            <a:ext cx="693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2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