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36" r:id="rId3"/>
    <p:sldId id="337" r:id="rId4"/>
    <p:sldId id="338" r:id="rId5"/>
    <p:sldId id="339" r:id="rId6"/>
    <p:sldId id="340" r:id="rId7"/>
    <p:sldId id="341" r:id="rId8"/>
    <p:sldId id="330" r:id="rId9"/>
    <p:sldId id="331" r:id="rId10"/>
    <p:sldId id="332" r:id="rId11"/>
    <p:sldId id="333" r:id="rId12"/>
    <p:sldId id="334" r:id="rId13"/>
    <p:sldId id="335" r:id="rId14"/>
    <p:sldId id="324" r:id="rId15"/>
    <p:sldId id="325" r:id="rId16"/>
    <p:sldId id="326" r:id="rId17"/>
    <p:sldId id="327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357437"/>
            <a:ext cx="1134427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4824"/>
            <a:ext cx="11334750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365104"/>
            <a:ext cx="309634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4907715"/>
            <a:ext cx="309634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5450326"/>
            <a:ext cx="309634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61687" y="4365104"/>
            <a:ext cx="309634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861687" y="4907715"/>
            <a:ext cx="309634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861687" y="5450326"/>
            <a:ext cx="309634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14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26128" y="4621320"/>
            <a:ext cx="352839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996952"/>
            <a:ext cx="531495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806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71650"/>
            <a:ext cx="11325225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4149080"/>
            <a:ext cx="352839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4653136"/>
            <a:ext cx="475252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41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916832"/>
            <a:ext cx="10544175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545294"/>
            <a:ext cx="352839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4128098"/>
            <a:ext cx="352839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4640564"/>
            <a:ext cx="352839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5153030"/>
            <a:ext cx="475252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392144" y="4159128"/>
            <a:ext cx="352839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392144" y="4651125"/>
            <a:ext cx="403244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56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2060848"/>
            <a:ext cx="10601325" cy="3143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242950"/>
            <a:ext cx="316835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55471" y="3242950"/>
            <a:ext cx="352839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455471" y="3715222"/>
            <a:ext cx="352839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455471" y="4287978"/>
            <a:ext cx="352839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68692" y="4820541"/>
            <a:ext cx="5343331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844824"/>
            <a:ext cx="10610850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159896" y="3019221"/>
            <a:ext cx="43204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983432" y="4717392"/>
            <a:ext cx="892899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983432" y="5290148"/>
            <a:ext cx="892899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340768"/>
            <a:ext cx="10639425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87488" y="3059413"/>
            <a:ext cx="403244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487488" y="3602024"/>
            <a:ext cx="403244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487488" y="4114490"/>
            <a:ext cx="403244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487488" y="5189663"/>
            <a:ext cx="540060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1487488" y="5732274"/>
            <a:ext cx="540060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1487488" y="6244740"/>
            <a:ext cx="540060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72816"/>
            <a:ext cx="11372850" cy="3895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09575" y="3720678"/>
            <a:ext cx="3526185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409575" y="4202999"/>
            <a:ext cx="3526185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409575" y="4765707"/>
            <a:ext cx="3526185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341228" y="5318366"/>
            <a:ext cx="697890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20536" y="2780928"/>
            <a:ext cx="87141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33925" y="3343635"/>
            <a:ext cx="87141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28064" y="3363730"/>
            <a:ext cx="87141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24574" y="3876196"/>
            <a:ext cx="163126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424386" y="5013176"/>
            <a:ext cx="87141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264351" y="5013176"/>
            <a:ext cx="497751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952114" y="5585932"/>
            <a:ext cx="87141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480376" y="5585932"/>
            <a:ext cx="497751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64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84784"/>
            <a:ext cx="10668000" cy="479107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091760" y="2214912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236516" y="2214912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30987" y="2928345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055646" y="2928345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310088" y="4181414"/>
            <a:ext cx="87141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837480" y="4775045"/>
            <a:ext cx="87141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268224" y="5309245"/>
            <a:ext cx="87141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547512" y="5851856"/>
            <a:ext cx="87141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198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119312"/>
            <a:ext cx="10658475" cy="2619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641920" y="2708920"/>
            <a:ext cx="87141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70131" y="3844384"/>
            <a:ext cx="87141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86465" y="4356850"/>
            <a:ext cx="87141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87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7237" y="2062534"/>
            <a:ext cx="10677525" cy="3166666"/>
            <a:chOff x="757237" y="2386012"/>
            <a:chExt cx="10677525" cy="31666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7237" y="2386012"/>
              <a:ext cx="10677525" cy="2085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6287" y="4581128"/>
              <a:ext cx="10639425" cy="971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60080" y="2634901"/>
            <a:ext cx="87141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94955" y="3740220"/>
            <a:ext cx="87141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84626" y="4825442"/>
            <a:ext cx="87141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799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2492896"/>
            <a:ext cx="57606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4693485"/>
            <a:ext cx="57606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134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556792"/>
            <a:ext cx="10696575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63720" y="2708920"/>
            <a:ext cx="57606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84783" y="4435101"/>
            <a:ext cx="57606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53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556792"/>
            <a:ext cx="1067752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2172709"/>
            <a:ext cx="57606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38448" y="5001117"/>
            <a:ext cx="57606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681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657475"/>
            <a:ext cx="10677525" cy="154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13248" y="3222854"/>
            <a:ext cx="57606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55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2026-01-15T08:44:45Z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