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27" r:id="rId15"/>
    <p:sldId id="328" r:id="rId16"/>
    <p:sldId id="329" r:id="rId17"/>
    <p:sldId id="330" r:id="rId18"/>
    <p:sldId id="331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352675"/>
            <a:ext cx="113442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1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772816"/>
            <a:ext cx="10344150" cy="3914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2639616" y="1832765"/>
            <a:ext cx="93610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7693937" y="1832765"/>
            <a:ext cx="93610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327361" y="2877793"/>
            <a:ext cx="704743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095493" y="2877793"/>
            <a:ext cx="704743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433813" y="4797028"/>
            <a:ext cx="9834261" cy="9505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12776"/>
            <a:ext cx="1050607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87888" y="507312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087888" y="573631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392416" y="507312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392416" y="573631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7819282" y="507312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7819282" y="573631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9216003" y="507312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9216003" y="573631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443162"/>
            <a:ext cx="10344150" cy="1971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4007768" y="2443162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3234045" y="294558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5464780" y="345804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0127215" y="3437950"/>
            <a:ext cx="1120764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355004" y="3930320"/>
            <a:ext cx="6541196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0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5337" y="1484784"/>
            <a:ext cx="10601325" cy="5184576"/>
            <a:chOff x="795337" y="1412776"/>
            <a:chExt cx="10601325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5337" y="1412776"/>
              <a:ext cx="10601325" cy="2371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6787" y="3892252"/>
              <a:ext cx="10258425" cy="27051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4367808" y="543316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4367808" y="611645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5925303" y="543316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5925303" y="611645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7673716" y="543316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7673716" y="611645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 flipH="1">
            <a:off x="9422129" y="543316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 flipH="1">
            <a:off x="9422129" y="611645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204864"/>
            <a:ext cx="10382250" cy="2838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 flipH="1">
            <a:off x="5672336" y="2264813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1783624" y="282752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6476204" y="3370131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6737461" y="402327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9591192" y="402327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060848"/>
            <a:ext cx="104679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97863" y="1268760"/>
            <a:ext cx="10334625" cy="5340052"/>
            <a:chOff x="997863" y="1268760"/>
            <a:chExt cx="10334625" cy="53400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8700" y="1268760"/>
              <a:ext cx="10134600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7863" y="4437112"/>
              <a:ext cx="10334625" cy="2171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 flipH="1">
            <a:off x="3071664" y="1844824"/>
            <a:ext cx="6984776" cy="2500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1415480" y="5661248"/>
            <a:ext cx="61206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1415480" y="6185400"/>
            <a:ext cx="612068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29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90787"/>
            <a:ext cx="11391900" cy="1876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486184" y="392133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27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05000"/>
            <a:ext cx="1136332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90662"/>
            <a:ext cx="1031557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3719736" y="2924944"/>
            <a:ext cx="108012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438004" y="2924944"/>
            <a:ext cx="108012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7146224" y="2924944"/>
            <a:ext cx="108012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8693671" y="2924944"/>
            <a:ext cx="1080120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2135560" y="3717032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6225239" y="3717032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8013847" y="4293096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060848"/>
            <a:ext cx="10620375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772816"/>
            <a:ext cx="10267950" cy="3943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107984" y="324295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5107984" y="3926237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7248128" y="324295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 flipH="1">
            <a:off x="7248128" y="3926237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 flipH="1">
            <a:off x="9187615" y="3242950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 flipH="1">
            <a:off x="9187615" y="3926237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 flipH="1">
            <a:off x="3791744" y="471308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 flipH="1">
            <a:off x="8524517" y="471308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56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9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556792"/>
            <a:ext cx="981075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5097936" y="159664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 flipH="1">
            <a:off x="9624392" y="435304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 flipH="1">
            <a:off x="6816080" y="543316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56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700808"/>
            <a:ext cx="103917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7176120" y="4221088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11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772816"/>
            <a:ext cx="1039177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 flipH="1">
            <a:off x="6888088" y="1832765"/>
            <a:ext cx="495672" cy="3720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52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2026-01-15T08:48:13Z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