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338387"/>
            <a:ext cx="1134427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56792"/>
            <a:ext cx="11315700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143672" y="2852936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716184" y="2852936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8203352" y="2852936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0751480" y="2852936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3359696" y="3425960"/>
            <a:ext cx="50405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5703992" y="3425960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8203352" y="3425960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10751480" y="3425960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 flipH="1">
            <a:off x="1655888" y="4869160"/>
            <a:ext cx="1584176" cy="1425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 flipH="1">
            <a:off x="2899620" y="4482160"/>
            <a:ext cx="96413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 flipH="1">
            <a:off x="3947984" y="4869160"/>
            <a:ext cx="1584176" cy="1425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 flipH="1">
            <a:off x="5191716" y="4482160"/>
            <a:ext cx="96413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 flipH="1">
            <a:off x="6301040" y="4869160"/>
            <a:ext cx="2315240" cy="1425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 flipH="1">
            <a:off x="7544772" y="4482160"/>
            <a:ext cx="121552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 flipH="1">
            <a:off x="8910128" y="4869160"/>
            <a:ext cx="2207864" cy="1425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 flipH="1">
            <a:off x="10153860" y="4482160"/>
            <a:ext cx="96413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48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50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275" y="2373660"/>
            <a:ext cx="5400675" cy="3295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 flipH="1">
            <a:off x="1775520" y="3649386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4945440" y="4758858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1714560" y="5307498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2999656" y="6369269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4655840" y="6369269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6996704" y="6369269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99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643696" y="2433080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343472" y="5054360"/>
            <a:ext cx="626469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343472" y="5590808"/>
            <a:ext cx="626469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36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72816"/>
            <a:ext cx="1065847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5440" y="2803667"/>
            <a:ext cx="475252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055440" y="3303539"/>
            <a:ext cx="475252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055440" y="3779027"/>
            <a:ext cx="475252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055440" y="4254515"/>
            <a:ext cx="475252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1055440" y="4766579"/>
            <a:ext cx="4752528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94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1774" y="404664"/>
            <a:ext cx="10610850" cy="6257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511824" y="2875675"/>
            <a:ext cx="4464496" cy="409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775520" y="3444632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775520" y="5805264"/>
            <a:ext cx="446449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775520" y="6353904"/>
            <a:ext cx="446449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63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276872"/>
            <a:ext cx="1075372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55440" y="3429000"/>
            <a:ext cx="489654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055440" y="3904488"/>
            <a:ext cx="489654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055440" y="4416552"/>
            <a:ext cx="489654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26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988840"/>
            <a:ext cx="11325225" cy="3238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33386" y="4354985"/>
            <a:ext cx="6238677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433386" y="4830473"/>
            <a:ext cx="6238677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58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648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567608" y="3242950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421340" y="3242950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847528" y="3848989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6278852" y="5073125"/>
            <a:ext cx="8771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9454132" y="5073125"/>
            <a:ext cx="175443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56792"/>
            <a:ext cx="1074420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608168" y="2924944"/>
            <a:ext cx="57606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8462278" y="2402430"/>
            <a:ext cx="57606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0371464" y="2955089"/>
            <a:ext cx="837103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2711624" y="3632406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5816564" y="3401293"/>
            <a:ext cx="639476" cy="7477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9474164" y="3632406"/>
            <a:ext cx="897299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3297736" y="5597277"/>
            <a:ext cx="136815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916832"/>
            <a:ext cx="10639425" cy="3267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799856" y="4811808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105416" y="267710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531904" y="267710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099069" y="267710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105416" y="342068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682629" y="342068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691922" y="342068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0575" y="1916832"/>
            <a:ext cx="10610850" cy="4005411"/>
            <a:chOff x="790575" y="1340768"/>
            <a:chExt cx="10610850" cy="40054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0575" y="1340768"/>
              <a:ext cx="10610850" cy="2838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4862" y="4365104"/>
              <a:ext cx="10582275" cy="981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4847081" y="2564904"/>
            <a:ext cx="545239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6541769" y="2564904"/>
            <a:ext cx="545239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8126728" y="2564904"/>
            <a:ext cx="705575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5139689" y="3150120"/>
            <a:ext cx="545239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6816079" y="3150120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8544272" y="3150120"/>
            <a:ext cx="76463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 flipH="1">
            <a:off x="8681455" y="4320552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 flipH="1">
            <a:off x="3287688" y="5577181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 flipH="1">
            <a:off x="7579272" y="5577181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916832"/>
            <a:ext cx="11420475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8772488" y="2696728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320136" y="3801365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28800"/>
            <a:ext cx="10715625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583832" y="2276872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951984" y="3933056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0" y="1268760"/>
            <a:ext cx="10591800" cy="5495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10093016" y="1293144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1415480" y="4425053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5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71525" y="1713359"/>
            <a:ext cx="10648950" cy="4307929"/>
            <a:chOff x="771525" y="908720"/>
            <a:chExt cx="10648950" cy="43079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1525" y="908720"/>
              <a:ext cx="10182225" cy="2667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1525" y="3645024"/>
              <a:ext cx="10648950" cy="1571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4091968" y="1737743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738912" y="5073125"/>
            <a:ext cx="7200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58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2026-01-15T08:54:54Z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