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37" r:id="rId5"/>
    <p:sldId id="338" r:id="rId6"/>
    <p:sldId id="339" r:id="rId7"/>
    <p:sldId id="340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52675"/>
            <a:ext cx="113157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238250"/>
            <a:ext cx="1133475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852936"/>
            <a:ext cx="6648450" cy="312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87487" y="5977136"/>
            <a:ext cx="8856984" cy="47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520121" y="5386422"/>
            <a:ext cx="3048486" cy="4188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87486" y="6512581"/>
            <a:ext cx="36004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133600"/>
            <a:ext cx="10487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481137"/>
            <a:ext cx="1029652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407891" y="273330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407891" y="328194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541491" y="273330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5541491" y="328194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7748243" y="273330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7748243" y="328194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9624392" y="273330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9624392" y="3281944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3983963" y="3976719"/>
            <a:ext cx="7438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5069051" y="4476591"/>
            <a:ext cx="7438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 flipH="1">
            <a:off x="7739099" y="4476591"/>
            <a:ext cx="74388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70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80" y="3500280"/>
            <a:ext cx="3024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3933056"/>
            <a:ext cx="30243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80" y="4329672"/>
            <a:ext cx="180020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097720" y="4329672"/>
            <a:ext cx="293438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415480" y="4853928"/>
            <a:ext cx="324036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78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0808"/>
            <a:ext cx="106584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51482" y="3789040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51482" y="4293096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51482" y="4707624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51481" y="5158728"/>
            <a:ext cx="399644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572122" y="4302741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6572122" y="4806797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6572122" y="5221325"/>
            <a:ext cx="27003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6572120" y="5672429"/>
            <a:ext cx="499648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4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" y="1253922"/>
            <a:ext cx="1074420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15479" y="2744485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79" y="3195589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415479" y="5073157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15479" y="5463301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415479" y="5975365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415479" y="6389893"/>
            <a:ext cx="6048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3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88840"/>
            <a:ext cx="1138237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4810" y="3622578"/>
            <a:ext cx="864351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04810" y="4024914"/>
            <a:ext cx="864351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04810" y="4451634"/>
            <a:ext cx="864351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60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937696" y="2830829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117810" y="2830829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9971542" y="2830829"/>
            <a:ext cx="123702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520500" y="3373440"/>
            <a:ext cx="84730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408367" y="3373440"/>
            <a:ext cx="36004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919536" y="574716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4672784" y="574716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7556661" y="574716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10068749" y="574716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82427"/>
            <a:ext cx="10629900" cy="5114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7320136" y="148242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312296" y="2014989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810256" y="306001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0095311" y="362272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3302625" y="518022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1926001" y="624534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87488" y="2204864"/>
            <a:ext cx="100811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692535" y="2204864"/>
            <a:ext cx="100811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109730" y="2727378"/>
            <a:ext cx="70635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791744" y="4281037"/>
            <a:ext cx="96943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10939090" y="537321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1207840" y="586521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4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8652"/>
            <a:ext cx="1136332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375920" y="206084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116736" y="436309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1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16832"/>
            <a:ext cx="106108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88088" y="249289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059288" y="349899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77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3942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640520" y="2328784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338691" y="334366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4160168" y="535333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20888"/>
            <a:ext cx="11372850" cy="217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69760" y="3706984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342622" y="3706984"/>
            <a:ext cx="75337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236548" y="3706984"/>
            <a:ext cx="75337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939554" y="3706984"/>
            <a:ext cx="753378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850630" y="414911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744555" y="414911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8387270" y="4149111"/>
            <a:ext cx="60265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10939550" y="4149111"/>
            <a:ext cx="55704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844824"/>
            <a:ext cx="10496550" cy="3914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415480" y="3089558"/>
            <a:ext cx="1800199" cy="1275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2459594" y="2492896"/>
            <a:ext cx="900101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3361510" y="3089558"/>
            <a:ext cx="1726378" cy="28597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4519506" y="2492896"/>
            <a:ext cx="85641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475014" y="3089558"/>
            <a:ext cx="1800199" cy="1275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6840676" y="2492896"/>
            <a:ext cx="85641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7846424" y="3089558"/>
            <a:ext cx="1705959" cy="2571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9711231" y="3089558"/>
            <a:ext cx="1705959" cy="2571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9171892" y="2492896"/>
            <a:ext cx="189265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2026-01-15T09:00:17Z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