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62200"/>
            <a:ext cx="112966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132856"/>
            <a:ext cx="99726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7" y="2731659"/>
            <a:ext cx="1728192" cy="24255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216044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24494" y="2731659"/>
            <a:ext cx="1728192" cy="31456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32605" y="216044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32104" y="2731659"/>
            <a:ext cx="2016224" cy="24255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92500" y="2615539"/>
            <a:ext cx="2016224" cy="28296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698803" y="216044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3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338387"/>
            <a:ext cx="10191750" cy="218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9096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9386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37662" y="349096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37662" y="409386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0256" y="349096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00256" y="409386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72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71687"/>
            <a:ext cx="113919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379731"/>
            <a:ext cx="547260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882148"/>
            <a:ext cx="547260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32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38325"/>
            <a:ext cx="1057275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01969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471867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064720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637476"/>
            <a:ext cx="57606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97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16832"/>
            <a:ext cx="10668000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51355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15001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337515"/>
            <a:ext cx="180020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849981"/>
            <a:ext cx="482453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2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439493"/>
            <a:ext cx="48245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871572"/>
            <a:ext cx="48245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273506"/>
            <a:ext cx="54726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810904"/>
            <a:ext cx="48245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242983"/>
            <a:ext cx="48245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644917"/>
            <a:ext cx="54726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6137286"/>
            <a:ext cx="54726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5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72816"/>
            <a:ext cx="1063942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817693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279918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732093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174220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82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6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708920"/>
            <a:ext cx="2714625" cy="354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1367" y="2694737"/>
            <a:ext cx="2943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3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2420888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23128" y="2420888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98847" y="2983596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93739" y="2983596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79444" y="3645024"/>
            <a:ext cx="624667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609317" y="3645024"/>
            <a:ext cx="624667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20847" y="495288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36803" y="495288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272856" y="495288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151221" y="5723208"/>
            <a:ext cx="624667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69111" y="5723208"/>
            <a:ext cx="624667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0808"/>
            <a:ext cx="10658475" cy="442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51369" y="2492896"/>
            <a:ext cx="3600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50064" y="2492896"/>
            <a:ext cx="3600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72684" y="2492896"/>
            <a:ext cx="3600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77580" y="4402083"/>
            <a:ext cx="77400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48024" y="4402083"/>
            <a:ext cx="77400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77096" y="5597837"/>
            <a:ext cx="77400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77096" y="1988840"/>
            <a:ext cx="77400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10097" y="1988840"/>
            <a:ext cx="4359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75600" y="3791683"/>
            <a:ext cx="4359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42070" y="4967340"/>
            <a:ext cx="73353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6866" y="6203288"/>
            <a:ext cx="73353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276872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3924802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62432" y="5580163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02070"/>
            <a:ext cx="10658475" cy="542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09688" y="1864920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1840" y="3583188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6376" y="5803875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72816"/>
            <a:ext cx="107251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25760" y="2410840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8912" y="4077072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95525"/>
            <a:ext cx="11353800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91184" y="3646696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84142" y="3646696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6230" y="3646696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99237" y="3646696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27072" y="4209402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75920" y="4199354"/>
            <a:ext cx="576064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46192" y="4169210"/>
            <a:ext cx="72008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99237" y="4169210"/>
            <a:ext cx="442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2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60848"/>
            <a:ext cx="1028700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61072" y="3091699"/>
            <a:ext cx="1954608" cy="2502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87472" y="2654695"/>
            <a:ext cx="977304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67808" y="3091699"/>
            <a:ext cx="2093489" cy="2502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33088" y="2654695"/>
            <a:ext cx="1743031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70331" y="3091699"/>
            <a:ext cx="2093489" cy="2502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743676" y="3023812"/>
            <a:ext cx="2093489" cy="2530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799286" y="2654695"/>
            <a:ext cx="1743031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16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2026-01-15T08:30:06Z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