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47912"/>
            <a:ext cx="1133475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077072"/>
            <a:ext cx="259228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750311"/>
            <a:ext cx="259228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343164"/>
            <a:ext cx="259228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62798" y="4077072"/>
            <a:ext cx="259228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62798" y="4750311"/>
            <a:ext cx="259228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18464" y="4077072"/>
            <a:ext cx="314608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918464" y="4750311"/>
            <a:ext cx="314608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918464" y="5343164"/>
            <a:ext cx="314608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4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317" y="3284984"/>
            <a:ext cx="5843364" cy="34514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4317" y="3169619"/>
            <a:ext cx="6408712" cy="356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83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808"/>
            <a:ext cx="11353800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768613"/>
            <a:ext cx="338437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381563"/>
            <a:ext cx="338437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944271"/>
            <a:ext cx="338437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5537124"/>
            <a:ext cx="338437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12776"/>
            <a:ext cx="1062037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412561"/>
            <a:ext cx="4968552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025511"/>
            <a:ext cx="4968552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583005"/>
            <a:ext cx="3960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013176"/>
            <a:ext cx="3960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455304"/>
            <a:ext cx="3960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53014" y="4583005"/>
            <a:ext cx="248314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053014" y="5013176"/>
            <a:ext cx="248314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3432" y="6018012"/>
            <a:ext cx="396044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28800"/>
            <a:ext cx="10782300" cy="452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2636912"/>
            <a:ext cx="338437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212976"/>
            <a:ext cx="338437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767163"/>
            <a:ext cx="468052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5229200"/>
            <a:ext cx="468052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5751715"/>
            <a:ext cx="468052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68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060848"/>
            <a:ext cx="10610850" cy="3057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748517"/>
            <a:ext cx="972108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171819"/>
            <a:ext cx="972108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654140"/>
            <a:ext cx="9721080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79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360" y="4221088"/>
            <a:ext cx="58326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360" y="4725144"/>
            <a:ext cx="58326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5360" y="5247658"/>
            <a:ext cx="58326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64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421286"/>
            <a:ext cx="11325225" cy="5248074"/>
            <a:chOff x="433387" y="1268760"/>
            <a:chExt cx="11325225" cy="52480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4048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0137" y="5507184"/>
              <a:ext cx="10658475" cy="1009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99856" y="2155595"/>
            <a:ext cx="1296144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68471" y="2155595"/>
            <a:ext cx="1296144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84594" y="2647964"/>
            <a:ext cx="59943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738809" y="3250866"/>
            <a:ext cx="14616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38809" y="3934154"/>
            <a:ext cx="146164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845261" y="5109813"/>
            <a:ext cx="666563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000444" y="5109813"/>
            <a:ext cx="666563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805444" y="6265373"/>
            <a:ext cx="666563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04553"/>
            <a:ext cx="10648950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204864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92796" y="2757523"/>
            <a:ext cx="111171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03944" y="4377795"/>
            <a:ext cx="504241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447" y="5995579"/>
            <a:ext cx="504241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28800"/>
            <a:ext cx="1065847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11608" y="2184768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05744" y="2184768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91544" y="5149032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56440" y="5149032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420888"/>
            <a:ext cx="10582275" cy="2247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26144" y="3125481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20446" y="3718334"/>
            <a:ext cx="1163785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1822" y="4270993"/>
            <a:ext cx="286393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204864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88056" y="3360424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37014" y="5087827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40768"/>
            <a:ext cx="1065847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43672" y="1916832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51137" y="5117971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72816"/>
            <a:ext cx="10620375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33924" y="2400792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26081" y="4747883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4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348880"/>
            <a:ext cx="10639425" cy="172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97536" y="3019691"/>
            <a:ext cx="50405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7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2026-01-15T08:34:31Z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