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5"/>
          <a:stretch>
            <a:fillRect/>
          </a:stretch>
        </p:blipFill>
        <p:spPr>
          <a:xfrm>
            <a:off x="3863975" y="2924810"/>
            <a:ext cx="4584110" cy="814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26973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5044" y="3270696"/>
            <a:ext cx="495113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6304" y="3270696"/>
            <a:ext cx="504634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2550" y="3270885"/>
            <a:ext cx="71437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2072" y="3270696"/>
            <a:ext cx="952141" cy="2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0315" y="3947160"/>
            <a:ext cx="46736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315065" y="3947160"/>
            <a:ext cx="46863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17865" y="4109439"/>
            <a:ext cx="352292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5649" y="4109439"/>
            <a:ext cx="314206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1844675"/>
            <a:ext cx="8616360" cy="2854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7704" y="3019034"/>
            <a:ext cx="2456523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8308" y="3038126"/>
            <a:ext cx="2723123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7704" y="3486787"/>
            <a:ext cx="1294911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8308" y="3505879"/>
            <a:ext cx="2951637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47704" y="3954539"/>
            <a:ext cx="771234" cy="2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08308" y="3973631"/>
            <a:ext cx="1294911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308" y="4441384"/>
            <a:ext cx="914055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15364"/>
          <a:stretch>
            <a:fillRect/>
          </a:stretch>
        </p:blipFill>
        <p:spPr>
          <a:xfrm>
            <a:off x="1665605" y="1701165"/>
            <a:ext cx="8832260" cy="3177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07121" y="2663776"/>
            <a:ext cx="2437482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2590800"/>
            <a:ext cx="27158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7121" y="3130687"/>
            <a:ext cx="1428211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8275" y="3333115"/>
            <a:ext cx="39382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07121" y="3597597"/>
            <a:ext cx="523677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27474" y="4140737"/>
            <a:ext cx="1180654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27474" y="4607647"/>
            <a:ext cx="409420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364105" y="1484630"/>
            <a:ext cx="7464470" cy="3603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040080" y="3133981"/>
            <a:ext cx="2123274" cy="22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2290" y="2934335"/>
            <a:ext cx="138049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44714" y="3934722"/>
            <a:ext cx="809319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5860" y="3738245"/>
            <a:ext cx="96075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1075" y="4563745"/>
            <a:ext cx="111125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9"/>
          <a:stretch>
            <a:fillRect/>
          </a:stretch>
        </p:blipFill>
        <p:spPr>
          <a:xfrm>
            <a:off x="2495550" y="1628775"/>
            <a:ext cx="7248570" cy="31826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24100" y="2762885"/>
            <a:ext cx="21539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6059" y="2877362"/>
            <a:ext cx="1609118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4175" y="3490595"/>
            <a:ext cx="138684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51071" y="3677851"/>
            <a:ext cx="847405" cy="1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81350" y="4192905"/>
            <a:ext cx="100203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884371" y="4468811"/>
            <a:ext cx="571284" cy="18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  <p:bldP spid="1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09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54500" y="2623820"/>
            <a:ext cx="50482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15" y="2623820"/>
            <a:ext cx="20955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765" y="2633345"/>
            <a:ext cx="50482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480" y="2623820"/>
            <a:ext cx="20002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5080892"/>
            <a:ext cx="5836624" cy="23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798" y="5995165"/>
            <a:ext cx="2408916" cy="21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0" y="1503680"/>
            <a:ext cx="3943350" cy="3698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63245"/>
            <a:ext cx="11340000" cy="393198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61415" y="1772920"/>
            <a:ext cx="9912395" cy="3005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7012" y="2364634"/>
            <a:ext cx="2865944" cy="200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8285" y="2294255"/>
            <a:ext cx="466598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7012" y="2784414"/>
            <a:ext cx="3275365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7616" y="3080169"/>
            <a:ext cx="3361056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9153" y="4005594"/>
            <a:ext cx="656977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54200" y="4392930"/>
            <a:ext cx="651065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3035"/>
            <a:ext cx="11340000" cy="462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3323" y="3789787"/>
            <a:ext cx="4941612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5875" y="4189730"/>
            <a:ext cx="21367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1635" y="4924538"/>
            <a:ext cx="590327" cy="19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2560" y="5315585"/>
            <a:ext cx="46653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499870" y="1772920"/>
            <a:ext cx="9192305" cy="319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9245" y="2393574"/>
            <a:ext cx="4884483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9724" y="2842207"/>
            <a:ext cx="2266095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1235" y="3309931"/>
            <a:ext cx="704584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0202" y="3720382"/>
            <a:ext cx="2751687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8767" y="4178560"/>
            <a:ext cx="3503879" cy="22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29285"/>
            <a:ext cx="11340000" cy="3878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06782" y="2158262"/>
            <a:ext cx="2761209" cy="2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0611" y="2663350"/>
            <a:ext cx="1494861" cy="2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8822" y="2691940"/>
            <a:ext cx="618891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0535" y="3187498"/>
            <a:ext cx="1171133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9377" y="3692586"/>
            <a:ext cx="333248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1795" y="3854595"/>
            <a:ext cx="209471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4968" y="3854595"/>
            <a:ext cx="352292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40787" y="3854595"/>
            <a:ext cx="361813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63759" y="3892715"/>
            <a:ext cx="295164" cy="15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53986" y="4531223"/>
            <a:ext cx="352291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79880" y="5036311"/>
            <a:ext cx="352292" cy="2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 b="10599"/>
          <a:stretch>
            <a:fillRect/>
          </a:stretch>
        </p:blipFill>
        <p:spPr>
          <a:xfrm>
            <a:off x="911860" y="1228725"/>
            <a:ext cx="10416540" cy="4113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1714" y="2781695"/>
            <a:ext cx="7674257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0757" y="3238951"/>
            <a:ext cx="2380352" cy="2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404" y="3686680"/>
            <a:ext cx="980705" cy="1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3704" y="4124884"/>
            <a:ext cx="714105" cy="1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1235" y="4553562"/>
            <a:ext cx="2466045" cy="2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1235" y="4982239"/>
            <a:ext cx="4151335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2062480"/>
            <a:ext cx="10849020" cy="2733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400" y="3586225"/>
            <a:ext cx="2218488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075" y="4014470"/>
            <a:ext cx="294068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9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2005731"/>
            <a:ext cx="2456523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899" y="2415614"/>
            <a:ext cx="1923324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899" y="2882690"/>
            <a:ext cx="1428211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899" y="3321170"/>
            <a:ext cx="1275869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377" y="3759649"/>
            <a:ext cx="1828110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2594" y="3759649"/>
            <a:ext cx="1732896" cy="1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4198129"/>
            <a:ext cx="1428211" cy="1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83123" y="4198129"/>
            <a:ext cx="1437732" cy="19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9899" y="4636608"/>
            <a:ext cx="656977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3123" y="4636608"/>
            <a:ext cx="1275869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1813" y="5075088"/>
            <a:ext cx="2113753" cy="20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1813" y="5484971"/>
            <a:ext cx="2085188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961390"/>
            <a:ext cx="10776630" cy="1027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42950" y="2002790"/>
            <a:ext cx="10849020" cy="43821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2132965"/>
            <a:ext cx="10849020" cy="2366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981075"/>
            <a:ext cx="10776630" cy="5534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4294" y="1143198"/>
            <a:ext cx="342770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4650" y="1619250"/>
            <a:ext cx="50482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5125" y="2095660"/>
            <a:ext cx="476070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8753" y="2571890"/>
            <a:ext cx="352292" cy="21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7090" y="4467289"/>
            <a:ext cx="2218488" cy="20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67569" y="4905421"/>
            <a:ext cx="1085440" cy="20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6612" y="5324504"/>
            <a:ext cx="2904030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7090" y="5762636"/>
            <a:ext cx="1742418" cy="2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612" y="6210293"/>
            <a:ext cx="2961158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1280"/>
            <a:ext cx="11340000" cy="4891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294" y="3498440"/>
            <a:ext cx="511299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325" y="3956050"/>
            <a:ext cx="255143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5626" y="4680742"/>
            <a:ext cx="714105" cy="19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294" y="5119339"/>
            <a:ext cx="1989974" cy="2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1294" y="5538865"/>
            <a:ext cx="4056120" cy="22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268935"/>
            <a:ext cx="11340000" cy="4204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4705" y="1402715"/>
            <a:ext cx="4660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8915" y="1564481"/>
            <a:ext cx="352292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6799" y="2746667"/>
            <a:ext cx="209471" cy="20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9840" y="3064510"/>
            <a:ext cx="63817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9343" y="3909785"/>
            <a:ext cx="628413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7177" y="3909785"/>
            <a:ext cx="218992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0174" y="3909785"/>
            <a:ext cx="209471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92895" y="4586682"/>
            <a:ext cx="352292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3802" y="5053836"/>
            <a:ext cx="628413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635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2795" y="2105025"/>
            <a:ext cx="134112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3802" y="3450705"/>
            <a:ext cx="809319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89318" y="3450705"/>
            <a:ext cx="790277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21056" y="4118719"/>
            <a:ext cx="523677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6990" y="4786630"/>
            <a:ext cx="37274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268730"/>
            <a:ext cx="9984785" cy="3955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0183" y="1945689"/>
            <a:ext cx="238035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4767" y="4233309"/>
            <a:ext cx="238035" cy="2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53035"/>
            <a:ext cx="11340000" cy="4684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7916" y="1272450"/>
            <a:ext cx="238035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7009" y="3228109"/>
            <a:ext cx="247556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5397" y="4849875"/>
            <a:ext cx="247556" cy="20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3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30629" y="1090745"/>
            <a:ext cx="266599" cy="20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3979" y="4342947"/>
            <a:ext cx="247556" cy="20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30999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3147" y="3375583"/>
            <a:ext cx="238035" cy="20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4734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4669" y="2210743"/>
            <a:ext cx="247556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5526" y="4973256"/>
            <a:ext cx="247556" cy="20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2024-11-16T01:57:07Z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