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855595" y="3021330"/>
            <a:ext cx="6456090" cy="85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3648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4515" y="3334245"/>
            <a:ext cx="1380604" cy="27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9502" y="3867736"/>
            <a:ext cx="1342518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5220" y="4420280"/>
            <a:ext cx="209471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2953" y="4944244"/>
            <a:ext cx="199949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484835"/>
            <a:ext cx="11340000" cy="370907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256791" y="2724372"/>
            <a:ext cx="209471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0897" y="2724372"/>
            <a:ext cx="142821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84700" y="2724372"/>
            <a:ext cx="199949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89285" y="2724372"/>
            <a:ext cx="199949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85506" y="3248791"/>
            <a:ext cx="199949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323441" y="3248791"/>
            <a:ext cx="209471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66413" y="4307166"/>
            <a:ext cx="266599" cy="2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04146" y="4297631"/>
            <a:ext cx="285642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437194" y="4297631"/>
            <a:ext cx="34277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08982" y="4822050"/>
            <a:ext cx="285642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56237" y="4822050"/>
            <a:ext cx="285642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70242" y="4822050"/>
            <a:ext cx="342770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3665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4468" y="2838266"/>
            <a:ext cx="218992" cy="20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2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1595192"/>
            <a:ext cx="228513" cy="20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3166518"/>
            <a:ext cx="218992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785"/>
            <a:ext cx="11340000" cy="218806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83022" y="4712846"/>
            <a:ext cx="209471" cy="2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84505"/>
            <a:ext cx="11340000" cy="40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0750" y="1994460"/>
            <a:ext cx="295163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218" y="2003991"/>
            <a:ext cx="257078" cy="1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0523" y="2518641"/>
            <a:ext cx="352292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3546" y="2518641"/>
            <a:ext cx="342770" cy="20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1102" y="5120484"/>
            <a:ext cx="8788261" cy="27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555" y="1815465"/>
            <a:ext cx="2909570" cy="20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9570"/>
            <a:ext cx="11340000" cy="4255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19645" y="2348230"/>
            <a:ext cx="4551045" cy="353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348865"/>
            <a:ext cx="4068000" cy="3275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570" y="2234565"/>
            <a:ext cx="4168775" cy="350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1415415" y="2061210"/>
            <a:ext cx="7320325" cy="3027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6059" y="2061013"/>
            <a:ext cx="3065894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84" y="2672673"/>
            <a:ext cx="4655969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284" y="3197974"/>
            <a:ext cx="4513148" cy="25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84" y="3713724"/>
            <a:ext cx="5084433" cy="27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284" y="4258126"/>
            <a:ext cx="4541712" cy="24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284" y="4773876"/>
            <a:ext cx="7255313" cy="26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1499235"/>
            <a:ext cx="3246120" cy="261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980"/>
            <a:ext cx="11340000" cy="3642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6525" y="2229485"/>
            <a:ext cx="32702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2665" y="2229485"/>
            <a:ext cx="32702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4265" y="2229485"/>
            <a:ext cx="52895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3280" y="2229485"/>
            <a:ext cx="23304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