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1" r:id="rId11"/>
    <p:sldId id="358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3119120"/>
            <a:ext cx="47815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3" t="44039"/>
          <a:stretch>
            <a:fillRect/>
          </a:stretch>
        </p:blipFill>
        <p:spPr>
          <a:xfrm>
            <a:off x="983660" y="980870"/>
            <a:ext cx="10500315" cy="2756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" r="36079"/>
          <a:stretch>
            <a:fillRect/>
          </a:stretch>
        </p:blipFill>
        <p:spPr>
          <a:xfrm>
            <a:off x="3854450" y="3794760"/>
            <a:ext cx="4458970" cy="299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3789045"/>
            <a:ext cx="4458970" cy="292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085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" r="17667"/>
          <a:stretch>
            <a:fillRect/>
          </a:stretch>
        </p:blipFill>
        <p:spPr>
          <a:xfrm>
            <a:off x="3285490" y="3900170"/>
            <a:ext cx="5675630" cy="2786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30" y="3900170"/>
            <a:ext cx="5677200" cy="2656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1341120"/>
            <a:ext cx="9568180" cy="3827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2853055"/>
            <a:ext cx="2097405" cy="206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83615" y="1484630"/>
            <a:ext cx="10344830" cy="37522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290" y="1722755"/>
            <a:ext cx="3332480" cy="327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82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63525" y="1988820"/>
            <a:ext cx="806704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6" t="5754" r="8774" b="5974"/>
          <a:stretch>
            <a:fillRect/>
          </a:stretch>
        </p:blipFill>
        <p:spPr>
          <a:xfrm>
            <a:off x="8616315" y="1268730"/>
            <a:ext cx="3234690" cy="305816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355725" y="2997200"/>
            <a:ext cx="361061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82725" y="3788410"/>
            <a:ext cx="361061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742180"/>
            <a:ext cx="10741025" cy="165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3500755"/>
            <a:ext cx="8976405" cy="263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92200" y="1268730"/>
            <a:ext cx="10056540" cy="186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5177" y="2516856"/>
            <a:ext cx="590327" cy="38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56080" y="3140710"/>
            <a:ext cx="8976405" cy="263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803910"/>
            <a:ext cx="10200685" cy="38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8959" y="1109145"/>
            <a:ext cx="495113" cy="4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9262" y="2033769"/>
            <a:ext cx="1075919" cy="5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4274" y="2081430"/>
            <a:ext cx="590327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7171" y="2986989"/>
            <a:ext cx="1713853" cy="5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1100" y="3978338"/>
            <a:ext cx="590327" cy="39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2159635" y="4373245"/>
            <a:ext cx="8208010" cy="241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53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4244140"/>
            <a:ext cx="428463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423795" y="4869180"/>
            <a:ext cx="7464470" cy="159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911860" y="2637155"/>
            <a:ext cx="5304200" cy="36791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64105" y="981075"/>
            <a:ext cx="7464470" cy="15925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341120"/>
            <a:ext cx="10128930" cy="3855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413" y="3602827"/>
            <a:ext cx="380856" cy="36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67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5" r="45604"/>
          <a:stretch>
            <a:fillRect/>
          </a:stretch>
        </p:blipFill>
        <p:spPr>
          <a:xfrm>
            <a:off x="6240145" y="2277110"/>
            <a:ext cx="5403850" cy="25450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271905" y="4869180"/>
            <a:ext cx="9984785" cy="18395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11860" y="5013325"/>
            <a:ext cx="1056132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760" y="6021070"/>
            <a:ext cx="6318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1980" y="5949315"/>
            <a:ext cx="717042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45"/>
          <a:stretch>
            <a:fillRect/>
          </a:stretch>
        </p:blipFill>
        <p:spPr>
          <a:xfrm>
            <a:off x="360045" y="899795"/>
            <a:ext cx="11339830" cy="19530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" r="36079"/>
          <a:stretch>
            <a:fillRect/>
          </a:stretch>
        </p:blipFill>
        <p:spPr>
          <a:xfrm>
            <a:off x="3467100" y="2997200"/>
            <a:ext cx="5257800" cy="353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5355" y="2997200"/>
            <a:ext cx="5259600" cy="3450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2024-11-16T10:53:52Z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