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8025" y="3071495"/>
            <a:ext cx="56959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199515" y="1844675"/>
            <a:ext cx="9696495" cy="3049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3046" y="2168889"/>
            <a:ext cx="380856" cy="3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67" b="16409"/>
          <a:stretch>
            <a:fillRect/>
          </a:stretch>
        </p:blipFill>
        <p:spPr>
          <a:xfrm>
            <a:off x="1631950" y="981075"/>
            <a:ext cx="8904650" cy="49051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39820" y="2138680"/>
            <a:ext cx="6453505" cy="363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458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313940" y="1666875"/>
            <a:ext cx="7536225" cy="35248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038985" y="2778125"/>
            <a:ext cx="57658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5840" y="3636010"/>
            <a:ext cx="774509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75809" y="4706170"/>
            <a:ext cx="5274861" cy="41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01370"/>
            <a:ext cx="11340000" cy="32595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79545" y="4341427"/>
            <a:ext cx="2056624" cy="47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2945" y="4341427"/>
            <a:ext cx="2094710" cy="46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1052830"/>
            <a:ext cx="10056540" cy="4996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3289" y="2225801"/>
            <a:ext cx="599848" cy="3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11095" y="3819525"/>
            <a:ext cx="2132330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5606" y="5486662"/>
            <a:ext cx="1970931" cy="38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412875"/>
            <a:ext cx="10056540" cy="3626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3609" y="1699391"/>
            <a:ext cx="1104483" cy="50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2097" y="3531782"/>
            <a:ext cx="590327" cy="38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0425" y="4326890"/>
            <a:ext cx="284035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380" y="837135"/>
            <a:ext cx="92020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09584" y="4099712"/>
            <a:ext cx="324506" cy="30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484630"/>
            <a:ext cx="10056540" cy="3599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2878" y="3570095"/>
            <a:ext cx="380856" cy="36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627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" r="18426"/>
          <a:stretch>
            <a:fillRect/>
          </a:stretch>
        </p:blipFill>
        <p:spPr>
          <a:xfrm>
            <a:off x="3797935" y="1885315"/>
            <a:ext cx="4596130" cy="30867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415415" y="4940935"/>
            <a:ext cx="8976405" cy="1643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7315" y="5084445"/>
            <a:ext cx="923925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315" y="5896610"/>
            <a:ext cx="1016508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0557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9757" y="4403708"/>
            <a:ext cx="2553483" cy="33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9845" y="5343525"/>
            <a:ext cx="437324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8895" y="6255385"/>
            <a:ext cx="659765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05765"/>
            <a:ext cx="11340000" cy="424635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2024-11-16T05:17:59Z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